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0.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2.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3.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5.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5" r:id="rId4"/>
    <p:sldMasterId id="2147484344" r:id="rId5"/>
    <p:sldMasterId id="2147484378" r:id="rId6"/>
    <p:sldMasterId id="2147484395" r:id="rId7"/>
    <p:sldMasterId id="2147484326" r:id="rId8"/>
    <p:sldMasterId id="2147484412" r:id="rId9"/>
    <p:sldMasterId id="2147484429" r:id="rId10"/>
    <p:sldMasterId id="2147484361" r:id="rId11"/>
    <p:sldMasterId id="2147484491" r:id="rId12"/>
    <p:sldMasterId id="2147484511" r:id="rId13"/>
    <p:sldMasterId id="2147484530" r:id="rId14"/>
    <p:sldMasterId id="2147484549" r:id="rId15"/>
    <p:sldMasterId id="2147484568" r:id="rId16"/>
    <p:sldMasterId id="2147484587" r:id="rId17"/>
    <p:sldMasterId id="2147484605" r:id="rId18"/>
    <p:sldMasterId id="2147484623" r:id="rId19"/>
  </p:sldMasterIdLst>
  <p:notesMasterIdLst>
    <p:notesMasterId r:id="rId57"/>
  </p:notesMasterIdLst>
  <p:handoutMasterIdLst>
    <p:handoutMasterId r:id="rId58"/>
  </p:handoutMasterIdLst>
  <p:sldIdLst>
    <p:sldId id="450" r:id="rId20"/>
    <p:sldId id="489" r:id="rId21"/>
    <p:sldId id="453" r:id="rId22"/>
    <p:sldId id="484" r:id="rId23"/>
    <p:sldId id="468" r:id="rId24"/>
    <p:sldId id="485" r:id="rId25"/>
    <p:sldId id="472" r:id="rId26"/>
    <p:sldId id="455" r:id="rId27"/>
    <p:sldId id="471" r:id="rId28"/>
    <p:sldId id="487" r:id="rId29"/>
    <p:sldId id="495" r:id="rId30"/>
    <p:sldId id="482" r:id="rId31"/>
    <p:sldId id="483" r:id="rId32"/>
    <p:sldId id="479" r:id="rId33"/>
    <p:sldId id="493" r:id="rId34"/>
    <p:sldId id="494" r:id="rId35"/>
    <p:sldId id="470" r:id="rId36"/>
    <p:sldId id="457" r:id="rId37"/>
    <p:sldId id="473" r:id="rId38"/>
    <p:sldId id="474" r:id="rId39"/>
    <p:sldId id="454" r:id="rId40"/>
    <p:sldId id="475" r:id="rId41"/>
    <p:sldId id="458" r:id="rId42"/>
    <p:sldId id="476" r:id="rId43"/>
    <p:sldId id="460" r:id="rId44"/>
    <p:sldId id="477" r:id="rId45"/>
    <p:sldId id="459" r:id="rId46"/>
    <p:sldId id="478" r:id="rId47"/>
    <p:sldId id="491" r:id="rId48"/>
    <p:sldId id="492" r:id="rId49"/>
    <p:sldId id="461" r:id="rId50"/>
    <p:sldId id="480" r:id="rId51"/>
    <p:sldId id="462" r:id="rId52"/>
    <p:sldId id="481" r:id="rId53"/>
    <p:sldId id="469" r:id="rId54"/>
    <p:sldId id="486" r:id="rId55"/>
    <p:sldId id="488" r:id="rId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Prompt" panose="00000500000000000000" pitchFamily="2" charset="-34"/>
        <a:ea typeface="+mn-ea"/>
        <a:cs typeface="+mn-cs"/>
      </a:defRPr>
    </a:lvl1pPr>
    <a:lvl2pPr marL="457200" algn="l" rtl="0" eaLnBrk="0" fontAlgn="base" hangingPunct="0">
      <a:spcBef>
        <a:spcPct val="0"/>
      </a:spcBef>
      <a:spcAft>
        <a:spcPct val="0"/>
      </a:spcAft>
      <a:defRPr kern="1200">
        <a:solidFill>
          <a:schemeClr val="tx1"/>
        </a:solidFill>
        <a:latin typeface="Prompt" panose="00000500000000000000" pitchFamily="2" charset="-34"/>
        <a:ea typeface="+mn-ea"/>
        <a:cs typeface="+mn-cs"/>
      </a:defRPr>
    </a:lvl2pPr>
    <a:lvl3pPr marL="914400" algn="l" rtl="0" eaLnBrk="0" fontAlgn="base" hangingPunct="0">
      <a:spcBef>
        <a:spcPct val="0"/>
      </a:spcBef>
      <a:spcAft>
        <a:spcPct val="0"/>
      </a:spcAft>
      <a:defRPr kern="1200">
        <a:solidFill>
          <a:schemeClr val="tx1"/>
        </a:solidFill>
        <a:latin typeface="Prompt" panose="00000500000000000000" pitchFamily="2" charset="-34"/>
        <a:ea typeface="+mn-ea"/>
        <a:cs typeface="+mn-cs"/>
      </a:defRPr>
    </a:lvl3pPr>
    <a:lvl4pPr marL="1371600" algn="l" rtl="0" eaLnBrk="0" fontAlgn="base" hangingPunct="0">
      <a:spcBef>
        <a:spcPct val="0"/>
      </a:spcBef>
      <a:spcAft>
        <a:spcPct val="0"/>
      </a:spcAft>
      <a:defRPr kern="1200">
        <a:solidFill>
          <a:schemeClr val="tx1"/>
        </a:solidFill>
        <a:latin typeface="Prompt" panose="00000500000000000000" pitchFamily="2" charset="-34"/>
        <a:ea typeface="+mn-ea"/>
        <a:cs typeface="+mn-cs"/>
      </a:defRPr>
    </a:lvl4pPr>
    <a:lvl5pPr marL="1828800" algn="l" rtl="0" eaLnBrk="0" fontAlgn="base" hangingPunct="0">
      <a:spcBef>
        <a:spcPct val="0"/>
      </a:spcBef>
      <a:spcAft>
        <a:spcPct val="0"/>
      </a:spcAft>
      <a:defRPr kern="1200">
        <a:solidFill>
          <a:schemeClr val="tx1"/>
        </a:solidFill>
        <a:latin typeface="Prompt" panose="00000500000000000000" pitchFamily="2" charset="-34"/>
        <a:ea typeface="+mn-ea"/>
        <a:cs typeface="+mn-cs"/>
      </a:defRPr>
    </a:lvl5pPr>
    <a:lvl6pPr marL="2286000" algn="l" defTabSz="914400" rtl="0" eaLnBrk="1" latinLnBrk="0" hangingPunct="1">
      <a:defRPr kern="1200">
        <a:solidFill>
          <a:schemeClr val="tx1"/>
        </a:solidFill>
        <a:latin typeface="Prompt" panose="00000500000000000000" pitchFamily="2" charset="-34"/>
        <a:ea typeface="+mn-ea"/>
        <a:cs typeface="+mn-cs"/>
      </a:defRPr>
    </a:lvl6pPr>
    <a:lvl7pPr marL="2743200" algn="l" defTabSz="914400" rtl="0" eaLnBrk="1" latinLnBrk="0" hangingPunct="1">
      <a:defRPr kern="1200">
        <a:solidFill>
          <a:schemeClr val="tx1"/>
        </a:solidFill>
        <a:latin typeface="Prompt" panose="00000500000000000000" pitchFamily="2" charset="-34"/>
        <a:ea typeface="+mn-ea"/>
        <a:cs typeface="+mn-cs"/>
      </a:defRPr>
    </a:lvl7pPr>
    <a:lvl8pPr marL="3200400" algn="l" defTabSz="914400" rtl="0" eaLnBrk="1" latinLnBrk="0" hangingPunct="1">
      <a:defRPr kern="1200">
        <a:solidFill>
          <a:schemeClr val="tx1"/>
        </a:solidFill>
        <a:latin typeface="Prompt" panose="00000500000000000000" pitchFamily="2" charset="-34"/>
        <a:ea typeface="+mn-ea"/>
        <a:cs typeface="+mn-cs"/>
      </a:defRPr>
    </a:lvl8pPr>
    <a:lvl9pPr marL="3657600" algn="l" defTabSz="914400" rtl="0" eaLnBrk="1" latinLnBrk="0" hangingPunct="1">
      <a:defRPr kern="1200">
        <a:solidFill>
          <a:schemeClr val="tx1"/>
        </a:solidFill>
        <a:latin typeface="Prompt" panose="00000500000000000000" pitchFamily="2" charset="-34"/>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B4B"/>
    <a:srgbClr val="636768"/>
    <a:srgbClr val="9B9B9B"/>
    <a:srgbClr val="9B9A9A"/>
    <a:srgbClr val="C2C2C2"/>
    <a:srgbClr val="CF7744"/>
    <a:srgbClr val="0E4469"/>
    <a:srgbClr val="016699"/>
    <a:srgbClr val="6597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6" autoAdjust="0"/>
    <p:restoredTop sz="79271" autoAdjust="0"/>
  </p:normalViewPr>
  <p:slideViewPr>
    <p:cSldViewPr snapToGrid="0">
      <p:cViewPr varScale="1">
        <p:scale>
          <a:sx n="68" d="100"/>
          <a:sy n="68" d="100"/>
        </p:scale>
        <p:origin x="1171" y="58"/>
      </p:cViewPr>
      <p:guideLst/>
    </p:cSldViewPr>
  </p:slideViewPr>
  <p:outlineViewPr>
    <p:cViewPr>
      <p:scale>
        <a:sx n="33" d="100"/>
        <a:sy n="33" d="100"/>
      </p:scale>
      <p:origin x="0" y="-182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8" Type="http://schemas.openxmlformats.org/officeDocument/2006/relationships/slideMaster" Target="slideMasters/slideMaster5.xml"/><Relationship Id="rId51"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presProps" Target="presProps.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26F987-60A1-4DB4-9ED4-8FE37C5AD3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B2F3036F-D37D-4352-A659-C227E9700E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D64AA77C-634D-4019-AD0C-EF703663D310}" type="datetimeFigureOut">
              <a:rPr lang="en-US"/>
              <a:pPr>
                <a:defRPr/>
              </a:pPr>
              <a:t>9/21/2022</a:t>
            </a:fld>
            <a:endParaRPr lang="en-US" dirty="0"/>
          </a:p>
        </p:txBody>
      </p:sp>
      <p:sp>
        <p:nvSpPr>
          <p:cNvPr id="4" name="Footer Placeholder 3">
            <a:extLst>
              <a:ext uri="{FF2B5EF4-FFF2-40B4-BE49-F238E27FC236}">
                <a16:creationId xmlns:a16="http://schemas.microsoft.com/office/drawing/2014/main" id="{A68F1E19-8750-4A2D-97D2-6FA751539E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5A543D57-92E0-4840-B4AA-BD27A9958F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BE6E8117-EDD8-4BF7-96D9-98931BE4D1B3}" type="slidenum">
              <a:rPr lang="en-US"/>
              <a:pPr>
                <a:defRPr/>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69E038-9435-4533-B5EA-6430194197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C60E461-EE29-49D2-92C9-7D71AFC2259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95FBAC08-2C0F-45C0-98FC-69BA7CCC8469}" type="datetimeFigureOut">
              <a:rPr lang="en-US"/>
              <a:pPr>
                <a:defRPr/>
              </a:pPr>
              <a:t>9/21/2022</a:t>
            </a:fld>
            <a:endParaRPr lang="en-US" dirty="0"/>
          </a:p>
        </p:txBody>
      </p:sp>
      <p:sp>
        <p:nvSpPr>
          <p:cNvPr id="4" name="Slide Image Placeholder 3">
            <a:extLst>
              <a:ext uri="{FF2B5EF4-FFF2-40B4-BE49-F238E27FC236}">
                <a16:creationId xmlns:a16="http://schemas.microsoft.com/office/drawing/2014/main" id="{D930C85E-2D14-48E4-82BD-B70A2051C7D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2F147BEE-EBB4-4E0F-84C7-1A84C1E6D2A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94935A2-5CF6-4446-8F6B-FAF36866F33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94D3048C-8696-4AED-8765-8A48E8D4F49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44D375AE-4640-4BBF-8BF3-F26A975A32DE}"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pretty proud of the graphic I made here.  My wife saw me working on it and asked where I got the photo of the snake.  We have chickens and ducks, and I am always getting snakes out of the coop- usually rat snakes, and occasionally there will be a king snakes in there.  She knew it wasn’t a native snake, but I guess she was worried that we had a big, scary, exotic snake terrorizing our ducks and chickens.</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1</a:t>
            </a:fld>
            <a:endParaRPr lang="en-US" dirty="0"/>
          </a:p>
        </p:txBody>
      </p:sp>
    </p:spTree>
    <p:extLst>
      <p:ext uri="{BB962C8B-B14F-4D97-AF65-F5344CB8AC3E}">
        <p14:creationId xmlns:p14="http://schemas.microsoft.com/office/powerpoint/2010/main" val="1736896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10</a:t>
            </a:fld>
            <a:endParaRPr lang="en-US" dirty="0"/>
          </a:p>
        </p:txBody>
      </p:sp>
    </p:spTree>
    <p:extLst>
      <p:ext uri="{BB962C8B-B14F-4D97-AF65-F5344CB8AC3E}">
        <p14:creationId xmlns:p14="http://schemas.microsoft.com/office/powerpoint/2010/main" val="369009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versatility comes in.</a:t>
            </a:r>
          </a:p>
          <a:p>
            <a:r>
              <a:rPr lang="en-US" dirty="0"/>
              <a:t>Over 300k libraries available in </a:t>
            </a:r>
            <a:r>
              <a:rPr lang="en-US" dirty="0" err="1"/>
              <a:t>Pypi</a:t>
            </a:r>
            <a:r>
              <a:rPr lang="en-US" dirty="0"/>
              <a:t> (official software repository)</a:t>
            </a:r>
          </a:p>
          <a:p>
            <a:r>
              <a:rPr lang="en-US" dirty="0"/>
              <a:t>Fewer available in </a:t>
            </a:r>
            <a:r>
              <a:rPr lang="en-US" dirty="0" err="1"/>
              <a:t>Conda</a:t>
            </a:r>
            <a:r>
              <a:rPr lang="en-US" dirty="0"/>
              <a:t> repository</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12</a:t>
            </a:fld>
            <a:endParaRPr lang="en-US" dirty="0"/>
          </a:p>
        </p:txBody>
      </p:sp>
    </p:spTree>
    <p:extLst>
      <p:ext uri="{BB962C8B-B14F-4D97-AF65-F5344CB8AC3E}">
        <p14:creationId xmlns:p14="http://schemas.microsoft.com/office/powerpoint/2010/main" val="167351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 have a list of numerical values</a:t>
            </a:r>
          </a:p>
          <a:p>
            <a:r>
              <a:rPr lang="en-US" dirty="0"/>
              <a:t>I need to find the mean, median, and standard deviation</a:t>
            </a:r>
          </a:p>
          <a:p>
            <a:r>
              <a:rPr lang="en-US" dirty="0"/>
              <a:t>I could write out code to do each step needed to find these, but I don’t need to</a:t>
            </a:r>
          </a:p>
          <a:p>
            <a:r>
              <a:rPr lang="en-US" dirty="0"/>
              <a:t>Python had a library called NumPy that has the code written already to find mean, median, and SD</a:t>
            </a:r>
          </a:p>
          <a:p>
            <a:r>
              <a:rPr lang="en-US" dirty="0"/>
              <a:t>All I need to do is import the NumPy library and run three very simple functions- </a:t>
            </a:r>
            <a:r>
              <a:rPr lang="en-US" dirty="0" err="1"/>
              <a:t>numpy.mean</a:t>
            </a:r>
            <a:r>
              <a:rPr lang="en-US" dirty="0"/>
              <a:t>(), </a:t>
            </a:r>
            <a:r>
              <a:rPr lang="en-US" dirty="0" err="1"/>
              <a:t>numpy.median</a:t>
            </a:r>
            <a:r>
              <a:rPr lang="en-US" dirty="0"/>
              <a:t>(), numpy.sd()</a:t>
            </a:r>
          </a:p>
          <a:p>
            <a:endParaRPr lang="en-US" dirty="0"/>
          </a:p>
          <a:p>
            <a:r>
              <a:rPr lang="en-US" dirty="0"/>
              <a:t>You can also create your own libraries</a:t>
            </a:r>
          </a:p>
          <a:p>
            <a:endParaRPr lang="en-US" dirty="0"/>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13</a:t>
            </a:fld>
            <a:endParaRPr lang="en-US" dirty="0"/>
          </a:p>
        </p:txBody>
      </p:sp>
    </p:spTree>
    <p:extLst>
      <p:ext uri="{BB962C8B-B14F-4D97-AF65-F5344CB8AC3E}">
        <p14:creationId xmlns:p14="http://schemas.microsoft.com/office/powerpoint/2010/main" val="3375893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Provide to audit teams</a:t>
            </a:r>
          </a:p>
          <a:p>
            <a:r>
              <a:rPr lang="en-US" dirty="0"/>
              <a:t>Good for documentation</a:t>
            </a:r>
          </a:p>
          <a:p>
            <a:endParaRPr lang="en-US" dirty="0"/>
          </a:p>
          <a:p>
            <a:r>
              <a:rPr lang="en-US" dirty="0"/>
              <a:t>Pull up </a:t>
            </a:r>
            <a:r>
              <a:rPr lang="en-US" dirty="0" err="1"/>
              <a:t>jupyter</a:t>
            </a:r>
            <a:r>
              <a:rPr lang="en-US" dirty="0"/>
              <a:t> notebook and run</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14</a:t>
            </a:fld>
            <a:endParaRPr lang="en-US" dirty="0"/>
          </a:p>
        </p:txBody>
      </p:sp>
    </p:spTree>
    <p:extLst>
      <p:ext uri="{BB962C8B-B14F-4D97-AF65-F5344CB8AC3E}">
        <p14:creationId xmlns:p14="http://schemas.microsoft.com/office/powerpoint/2010/main" val="85159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down list</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17</a:t>
            </a:fld>
            <a:endParaRPr lang="en-US" dirty="0"/>
          </a:p>
        </p:txBody>
      </p:sp>
    </p:spTree>
    <p:extLst>
      <p:ext uri="{BB962C8B-B14F-4D97-AF65-F5344CB8AC3E}">
        <p14:creationId xmlns:p14="http://schemas.microsoft.com/office/powerpoint/2010/main" val="282642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data analysis library</a:t>
            </a:r>
          </a:p>
          <a:p>
            <a:r>
              <a:rPr lang="en-US" dirty="0"/>
              <a:t>Python library for dealing with data tables</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18</a:t>
            </a:fld>
            <a:endParaRPr lang="en-US" dirty="0"/>
          </a:p>
        </p:txBody>
      </p:sp>
    </p:spTree>
    <p:extLst>
      <p:ext uri="{BB962C8B-B14F-4D97-AF65-F5344CB8AC3E}">
        <p14:creationId xmlns:p14="http://schemas.microsoft.com/office/powerpoint/2010/main" val="2069109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to clean data countless times</a:t>
            </a:r>
          </a:p>
          <a:p>
            <a:r>
              <a:rPr lang="en-US" dirty="0"/>
              <a:t>SRTA Tolling data – joined thousands of excel sheets</a:t>
            </a:r>
          </a:p>
          <a:p>
            <a:r>
              <a:rPr lang="en-US" dirty="0"/>
              <a:t>Auditors were trying to do this manually</a:t>
            </a:r>
          </a:p>
          <a:p>
            <a:r>
              <a:rPr lang="en-US" dirty="0"/>
              <a:t>Used coded logic to filter out sheets that were not needed.</a:t>
            </a:r>
          </a:p>
          <a:p>
            <a:r>
              <a:rPr lang="en-US" dirty="0"/>
              <a:t>Fix column issues</a:t>
            </a:r>
          </a:p>
          <a:p>
            <a:r>
              <a:rPr lang="en-US" dirty="0"/>
              <a:t>Standardized values from different sheets</a:t>
            </a:r>
          </a:p>
          <a:p>
            <a:r>
              <a:rPr lang="en-US" dirty="0"/>
              <a:t>Added needed info (toll facility)</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19</a:t>
            </a:fld>
            <a:endParaRPr lang="en-US" dirty="0"/>
          </a:p>
        </p:txBody>
      </p:sp>
    </p:spTree>
    <p:extLst>
      <p:ext uri="{BB962C8B-B14F-4D97-AF65-F5344CB8AC3E}">
        <p14:creationId xmlns:p14="http://schemas.microsoft.com/office/powerpoint/2010/main" val="1072495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SRTA- used </a:t>
            </a:r>
            <a:r>
              <a:rPr lang="en-US" dirty="0" err="1"/>
              <a:t>numpy</a:t>
            </a:r>
            <a:r>
              <a:rPr lang="en-US" dirty="0"/>
              <a:t> functions to find outliers in revenue and violations</a:t>
            </a:r>
          </a:p>
          <a:p>
            <a:r>
              <a:rPr lang="en-US" dirty="0"/>
              <a:t>Arrays- matrix</a:t>
            </a:r>
          </a:p>
          <a:p>
            <a:r>
              <a:rPr lang="en-US" dirty="0"/>
              <a:t>Useful for shaping flat data and loading into pandas </a:t>
            </a:r>
            <a:r>
              <a:rPr lang="en-US" dirty="0" err="1"/>
              <a:t>df</a:t>
            </a:r>
            <a:endParaRPr lang="en-US" dirty="0"/>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20</a:t>
            </a:fld>
            <a:endParaRPr lang="en-US" dirty="0"/>
          </a:p>
        </p:txBody>
      </p:sp>
    </p:spTree>
    <p:extLst>
      <p:ext uri="{BB962C8B-B14F-4D97-AF65-F5344CB8AC3E}">
        <p14:creationId xmlns:p14="http://schemas.microsoft.com/office/powerpoint/2010/main" val="413045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first started at the dept., I had to run queries in </a:t>
            </a:r>
            <a:r>
              <a:rPr lang="en-US" dirty="0" err="1"/>
              <a:t>SQLdeveloper</a:t>
            </a:r>
            <a:r>
              <a:rPr lang="en-US" dirty="0"/>
              <a:t>, save data to CSV, and then import the files into Pandas.</a:t>
            </a:r>
          </a:p>
          <a:p>
            <a:r>
              <a:rPr lang="en-US" dirty="0"/>
              <a:t>Especially annoying when you are pulling many sets of data.</a:t>
            </a:r>
          </a:p>
          <a:p>
            <a:r>
              <a:rPr lang="en-US" dirty="0"/>
              <a:t>Worked with DBA to connect directly to DB from Python</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21</a:t>
            </a:fld>
            <a:endParaRPr lang="en-US" dirty="0"/>
          </a:p>
        </p:txBody>
      </p:sp>
    </p:spTree>
    <p:extLst>
      <p:ext uri="{BB962C8B-B14F-4D97-AF65-F5344CB8AC3E}">
        <p14:creationId xmlns:p14="http://schemas.microsoft.com/office/powerpoint/2010/main" val="2038627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SRTA only used 3 queries and used pandas to break it down</a:t>
            </a:r>
          </a:p>
          <a:p>
            <a:r>
              <a:rPr lang="en-US" dirty="0"/>
              <a:t>Employee census data over 100 queries</a:t>
            </a:r>
          </a:p>
          <a:p>
            <a:r>
              <a:rPr lang="en-US" dirty="0"/>
              <a:t>Written as a few queries with placeholder and filled with entity name</a:t>
            </a:r>
          </a:p>
          <a:p>
            <a:r>
              <a:rPr lang="en-US" dirty="0"/>
              <a:t>Similar to bind variable in oracle/SQL</a:t>
            </a:r>
          </a:p>
          <a:p>
            <a:endParaRPr lang="en-US" dirty="0"/>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22</a:t>
            </a:fld>
            <a:endParaRPr lang="en-US" dirty="0"/>
          </a:p>
        </p:txBody>
      </p:sp>
    </p:spTree>
    <p:extLst>
      <p:ext uri="{BB962C8B-B14F-4D97-AF65-F5344CB8AC3E}">
        <p14:creationId xmlns:p14="http://schemas.microsoft.com/office/powerpoint/2010/main" val="2230091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tell you a little about our approach to data analytics here in Georgia- we have hybrid data analytics model.</a:t>
            </a:r>
          </a:p>
          <a:p>
            <a:r>
              <a:rPr lang="en-US" dirty="0"/>
              <a:t>Some our analytics are done in DAPA (Data Analytics and Process Automation team), and some is done throughout our other business units.</a:t>
            </a:r>
          </a:p>
          <a:p>
            <a:r>
              <a:rPr lang="en-US" dirty="0"/>
              <a:t>We assist other divisions (which is often audit teams) with their data analysis needs.</a:t>
            </a:r>
          </a:p>
          <a:p>
            <a:r>
              <a:rPr lang="en-US" dirty="0"/>
              <a:t>We generally handle work with large datasets or more complicated tasks.  And we handle confidential and sensitive data.</a:t>
            </a:r>
          </a:p>
          <a:p>
            <a:r>
              <a:rPr lang="en-US" dirty="0"/>
              <a:t>Some work might begin with us and then get handed off to other units for future years.</a:t>
            </a:r>
          </a:p>
          <a:p>
            <a:r>
              <a:rPr lang="en-US" dirty="0"/>
              <a:t>We research tools, techniques, and storage practices.  And we look to see what other places are accomplishing with data.</a:t>
            </a:r>
          </a:p>
          <a:p>
            <a:r>
              <a:rPr lang="en-US" dirty="0"/>
              <a:t>Another goal we have is to advance data strategy throughout the department.</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2</a:t>
            </a:fld>
            <a:endParaRPr lang="en-US" dirty="0"/>
          </a:p>
        </p:txBody>
      </p:sp>
    </p:spTree>
    <p:extLst>
      <p:ext uri="{BB962C8B-B14F-4D97-AF65-F5344CB8AC3E}">
        <p14:creationId xmlns:p14="http://schemas.microsoft.com/office/powerpoint/2010/main" val="1687897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SRTA – created many reports (excel) for each toll facility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violations, revenue, time gaps</a:t>
            </a:r>
          </a:p>
          <a:p>
            <a:r>
              <a:rPr lang="en-US" dirty="0"/>
              <a:t>Broken down 2 different ways- by month, day of week</a:t>
            </a:r>
          </a:p>
          <a:p>
            <a:r>
              <a:rPr lang="en-US" dirty="0"/>
              <a:t>Created various visuals w/ matplotlib</a:t>
            </a:r>
          </a:p>
          <a:p>
            <a:r>
              <a:rPr lang="en-US" dirty="0"/>
              <a:t>Saved as PNG</a:t>
            </a:r>
          </a:p>
          <a:p>
            <a:r>
              <a:rPr lang="en-US" dirty="0"/>
              <a:t>Embedded visuals into excel files- used </a:t>
            </a:r>
            <a:r>
              <a:rPr lang="en-US" dirty="0" err="1"/>
              <a:t>PyXL</a:t>
            </a:r>
            <a:endParaRPr lang="en-US" dirty="0"/>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24</a:t>
            </a:fld>
            <a:endParaRPr lang="en-US" dirty="0"/>
          </a:p>
        </p:txBody>
      </p:sp>
    </p:spTree>
    <p:extLst>
      <p:ext uri="{BB962C8B-B14F-4D97-AF65-F5344CB8AC3E}">
        <p14:creationId xmlns:p14="http://schemas.microsoft.com/office/powerpoint/2010/main" val="3050622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26</a:t>
            </a:fld>
            <a:endParaRPr lang="en-US" dirty="0"/>
          </a:p>
        </p:txBody>
      </p:sp>
    </p:spTree>
    <p:extLst>
      <p:ext uri="{BB962C8B-B14F-4D97-AF65-F5344CB8AC3E}">
        <p14:creationId xmlns:p14="http://schemas.microsoft.com/office/powerpoint/2010/main" val="2413393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use I know of for Selenium is automated web testing- make sure things work correctly in different browsers</a:t>
            </a:r>
          </a:p>
          <a:p>
            <a:r>
              <a:rPr lang="en-US" dirty="0"/>
              <a:t>Not what I use it for</a:t>
            </a:r>
          </a:p>
          <a:p>
            <a:r>
              <a:rPr lang="en-US" dirty="0"/>
              <a:t>My favorite uses are automating web-based tasks and scraping data</a:t>
            </a:r>
          </a:p>
          <a:p>
            <a:r>
              <a:rPr lang="en-US" dirty="0"/>
              <a:t>Budget</a:t>
            </a:r>
          </a:p>
          <a:p>
            <a:r>
              <a:rPr lang="en-US" dirty="0"/>
              <a:t>Scrape statistics for use in fantasy sports models</a:t>
            </a:r>
          </a:p>
          <a:p>
            <a:r>
              <a:rPr lang="en-US" dirty="0"/>
              <a:t>Our dept. uses </a:t>
            </a:r>
            <a:r>
              <a:rPr lang="en-US" dirty="0" err="1"/>
              <a:t>BluePrism</a:t>
            </a:r>
            <a:r>
              <a:rPr lang="en-US" dirty="0"/>
              <a:t> for these types of tasks, but I prefer Selenium</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28</a:t>
            </a:fld>
            <a:endParaRPr lang="en-US" dirty="0"/>
          </a:p>
        </p:txBody>
      </p:sp>
    </p:spTree>
    <p:extLst>
      <p:ext uri="{BB962C8B-B14F-4D97-AF65-F5344CB8AC3E}">
        <p14:creationId xmlns:p14="http://schemas.microsoft.com/office/powerpoint/2010/main" val="2319140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fairly well</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29</a:t>
            </a:fld>
            <a:endParaRPr lang="en-US" dirty="0"/>
          </a:p>
        </p:txBody>
      </p:sp>
    </p:spTree>
    <p:extLst>
      <p:ext uri="{BB962C8B-B14F-4D97-AF65-F5344CB8AC3E}">
        <p14:creationId xmlns:p14="http://schemas.microsoft.com/office/powerpoint/2010/main" val="3978521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with PIL</a:t>
            </a:r>
          </a:p>
          <a:p>
            <a:r>
              <a:rPr lang="en-US" dirty="0"/>
              <a:t>Not great with handwritten documents.</a:t>
            </a:r>
          </a:p>
          <a:p>
            <a:r>
              <a:rPr lang="en-US" dirty="0"/>
              <a:t>Pandas </a:t>
            </a:r>
            <a:r>
              <a:rPr lang="en-US" dirty="0" err="1"/>
              <a:t>df</a:t>
            </a:r>
            <a:r>
              <a:rPr lang="en-US" dirty="0"/>
              <a:t> with position values</a:t>
            </a:r>
          </a:p>
          <a:p>
            <a:r>
              <a:rPr lang="en-US" dirty="0"/>
              <a:t>If you have in-line text, not a lot of problems</a:t>
            </a:r>
          </a:p>
          <a:p>
            <a:r>
              <a:rPr lang="en-US" dirty="0"/>
              <a:t>Trying to find better solution with turning PDF’s into tabular data</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30</a:t>
            </a:fld>
            <a:endParaRPr lang="en-US" dirty="0"/>
          </a:p>
        </p:txBody>
      </p:sp>
    </p:spTree>
    <p:extLst>
      <p:ext uri="{BB962C8B-B14F-4D97-AF65-F5344CB8AC3E}">
        <p14:creationId xmlns:p14="http://schemas.microsoft.com/office/powerpoint/2010/main" val="1266065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popular library for machine learning algorithms</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31</a:t>
            </a:fld>
            <a:endParaRPr lang="en-US" dirty="0"/>
          </a:p>
        </p:txBody>
      </p:sp>
    </p:spTree>
    <p:extLst>
      <p:ext uri="{BB962C8B-B14F-4D97-AF65-F5344CB8AC3E}">
        <p14:creationId xmlns:p14="http://schemas.microsoft.com/office/powerpoint/2010/main" val="3884831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SKL included most of the ML algorithms you would use with structured data.</a:t>
            </a:r>
          </a:p>
          <a:p>
            <a:r>
              <a:rPr lang="en-US" dirty="0"/>
              <a:t>Included ML algorithms are well tested; all have white papers published</a:t>
            </a:r>
          </a:p>
          <a:p>
            <a:r>
              <a:rPr lang="en-US" dirty="0"/>
              <a:t>Classification- from linear regression to random forests</a:t>
            </a:r>
          </a:p>
          <a:p>
            <a:r>
              <a:rPr lang="en-US" dirty="0"/>
              <a:t>Regression</a:t>
            </a:r>
          </a:p>
          <a:p>
            <a:r>
              <a:rPr lang="en-US" dirty="0"/>
              <a:t>Clustering – divide data into groups or outlier detection</a:t>
            </a:r>
          </a:p>
          <a:p>
            <a:endParaRPr lang="en-US" dirty="0"/>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32</a:t>
            </a:fld>
            <a:endParaRPr lang="en-US" dirty="0"/>
          </a:p>
        </p:txBody>
      </p:sp>
    </p:spTree>
    <p:extLst>
      <p:ext uri="{BB962C8B-B14F-4D97-AF65-F5344CB8AC3E}">
        <p14:creationId xmlns:p14="http://schemas.microsoft.com/office/powerpoint/2010/main" val="2059556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33</a:t>
            </a:fld>
            <a:endParaRPr lang="en-US" dirty="0"/>
          </a:p>
        </p:txBody>
      </p:sp>
    </p:spTree>
    <p:extLst>
      <p:ext uri="{BB962C8B-B14F-4D97-AF65-F5344CB8AC3E}">
        <p14:creationId xmlns:p14="http://schemas.microsoft.com/office/powerpoint/2010/main" val="3790264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an application using TF and </a:t>
            </a:r>
            <a:r>
              <a:rPr lang="en-US" dirty="0" err="1"/>
              <a:t>Keras</a:t>
            </a:r>
            <a:r>
              <a:rPr lang="en-US" dirty="0"/>
              <a:t> to identify hardware- various screws, specialty nuts and bolts, etc.</a:t>
            </a:r>
          </a:p>
          <a:p>
            <a:r>
              <a:rPr lang="en-US" dirty="0"/>
              <a:t>Training models was very slow.</a:t>
            </a:r>
          </a:p>
          <a:p>
            <a:r>
              <a:rPr lang="en-US" dirty="0"/>
              <a:t>DL doesn’t necessarily perform better with tabular data.  In some cases you might get a slightly better result, but takes much more time to train.</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34</a:t>
            </a:fld>
            <a:endParaRPr lang="en-US" dirty="0"/>
          </a:p>
        </p:txBody>
      </p:sp>
    </p:spTree>
    <p:extLst>
      <p:ext uri="{BB962C8B-B14F-4D97-AF65-F5344CB8AC3E}">
        <p14:creationId xmlns:p14="http://schemas.microsoft.com/office/powerpoint/2010/main" val="411148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to sample Medicaid eligibility</a:t>
            </a:r>
          </a:p>
          <a:p>
            <a:r>
              <a:rPr lang="en-US" dirty="0"/>
              <a:t>More consistent at providing a good sample</a:t>
            </a:r>
          </a:p>
          <a:p>
            <a:r>
              <a:rPr lang="en-US" dirty="0"/>
              <a:t>-especially when union across table</a:t>
            </a:r>
          </a:p>
          <a:p>
            <a:r>
              <a:rPr lang="en-US" dirty="0"/>
              <a:t>Easier to stratify</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35</a:t>
            </a:fld>
            <a:endParaRPr lang="en-US" dirty="0"/>
          </a:p>
        </p:txBody>
      </p:sp>
    </p:spTree>
    <p:extLst>
      <p:ext uri="{BB962C8B-B14F-4D97-AF65-F5344CB8AC3E}">
        <p14:creationId xmlns:p14="http://schemas.microsoft.com/office/powerpoint/2010/main" val="191910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how many people have used Python? R?</a:t>
            </a:r>
          </a:p>
          <a:p>
            <a:endParaRPr lang="en-US" dirty="0"/>
          </a:p>
          <a:p>
            <a:r>
              <a:rPr lang="en-US" dirty="0"/>
              <a:t>Read quote</a:t>
            </a:r>
          </a:p>
          <a:p>
            <a:endParaRPr lang="en-US" dirty="0"/>
          </a:p>
          <a:p>
            <a:r>
              <a:rPr lang="en-US" dirty="0"/>
              <a:t>I don’t totally agree with the quote, but I understand why I’ve heard and seen this so many times.  Python can be used for so many things, but it’s not always the best choice.  In my opinion Python is the best programming language for many tasks, and there are other things where Python is not a very good choice at all.  The point is that Python is a very versatile language.</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3</a:t>
            </a:fld>
            <a:endParaRPr lang="en-US" dirty="0"/>
          </a:p>
        </p:txBody>
      </p:sp>
    </p:spTree>
    <p:extLst>
      <p:ext uri="{BB962C8B-B14F-4D97-AF65-F5344CB8AC3E}">
        <p14:creationId xmlns:p14="http://schemas.microsoft.com/office/powerpoint/2010/main" val="2025821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to sample Medicaid eligibility</a:t>
            </a:r>
          </a:p>
          <a:p>
            <a:r>
              <a:rPr lang="en-US" dirty="0"/>
              <a:t>More consistent at providing a good sample</a:t>
            </a:r>
          </a:p>
          <a:p>
            <a:r>
              <a:rPr lang="en-US" dirty="0"/>
              <a:t>-especially when union across table</a:t>
            </a:r>
          </a:p>
          <a:p>
            <a:r>
              <a:rPr lang="en-US" dirty="0"/>
              <a:t>Easier to stratify</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36</a:t>
            </a:fld>
            <a:endParaRPr lang="en-US" dirty="0"/>
          </a:p>
        </p:txBody>
      </p:sp>
    </p:spTree>
    <p:extLst>
      <p:ext uri="{BB962C8B-B14F-4D97-AF65-F5344CB8AC3E}">
        <p14:creationId xmlns:p14="http://schemas.microsoft.com/office/powerpoint/2010/main" val="4012545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to sample Medicaid eligibility</a:t>
            </a:r>
          </a:p>
          <a:p>
            <a:r>
              <a:rPr lang="en-US" dirty="0"/>
              <a:t>More consistent at providing a good sample</a:t>
            </a:r>
          </a:p>
          <a:p>
            <a:r>
              <a:rPr lang="en-US" dirty="0"/>
              <a:t>-especially when union across table</a:t>
            </a:r>
          </a:p>
          <a:p>
            <a:r>
              <a:rPr lang="en-US" dirty="0"/>
              <a:t>Easier to stratify</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37</a:t>
            </a:fld>
            <a:endParaRPr lang="en-US" dirty="0"/>
          </a:p>
        </p:txBody>
      </p:sp>
    </p:spTree>
    <p:extLst>
      <p:ext uri="{BB962C8B-B14F-4D97-AF65-F5344CB8AC3E}">
        <p14:creationId xmlns:p14="http://schemas.microsoft.com/office/powerpoint/2010/main" val="65138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Easier to learn than other programming languages</a:t>
            </a:r>
          </a:p>
          <a:p>
            <a:r>
              <a:rPr lang="en-US" dirty="0"/>
              <a:t>Syntax is more similar to written language</a:t>
            </a:r>
          </a:p>
          <a:p>
            <a:r>
              <a:rPr lang="en-US" dirty="0"/>
              <a:t>So many uses</a:t>
            </a:r>
          </a:p>
          <a:p>
            <a:r>
              <a:rPr lang="en-US" dirty="0"/>
              <a:t>More control than most software with a GUI</a:t>
            </a:r>
          </a:p>
          <a:p>
            <a:r>
              <a:rPr lang="en-US" dirty="0"/>
              <a:t>Scripting allows processes to be automated or code can be saved from year to year- provides significant time savings in future years</a:t>
            </a:r>
          </a:p>
          <a:p>
            <a:r>
              <a:rPr lang="en-US" dirty="0"/>
              <a:t>Integration- PowerBI, Tableau, IDEA, Arbutus, ArcGIS, cloud services</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4</a:t>
            </a:fld>
            <a:endParaRPr lang="en-US" dirty="0"/>
          </a:p>
        </p:txBody>
      </p:sp>
    </p:spTree>
    <p:extLst>
      <p:ext uri="{BB962C8B-B14F-4D97-AF65-F5344CB8AC3E}">
        <p14:creationId xmlns:p14="http://schemas.microsoft.com/office/powerpoint/2010/main" val="11853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image processing</a:t>
            </a:r>
          </a:p>
          <a:p>
            <a:r>
              <a:rPr lang="en-US" dirty="0"/>
              <a:t>Video processing-Star Wars</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5</a:t>
            </a:fld>
            <a:endParaRPr lang="en-US" dirty="0"/>
          </a:p>
        </p:txBody>
      </p:sp>
    </p:spTree>
    <p:extLst>
      <p:ext uri="{BB962C8B-B14F-4D97-AF65-F5344CB8AC3E}">
        <p14:creationId xmlns:p14="http://schemas.microsoft.com/office/powerpoint/2010/main" val="1499599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apps can be developed in Python, but its not that common</a:t>
            </a:r>
          </a:p>
          <a:p>
            <a:r>
              <a:rPr lang="en-US" dirty="0"/>
              <a:t>Same with game development- simple games are fine</a:t>
            </a:r>
          </a:p>
          <a:p>
            <a:r>
              <a:rPr lang="en-US" dirty="0"/>
              <a:t>Low level applications require a language closer to hardware</a:t>
            </a:r>
          </a:p>
          <a:p>
            <a:r>
              <a:rPr lang="en-US" dirty="0"/>
              <a:t>Python tends to use a lot of RAM</a:t>
            </a:r>
          </a:p>
          <a:p>
            <a:r>
              <a:rPr lang="en-US" dirty="0"/>
              <a:t>I have 32 </a:t>
            </a:r>
            <a:r>
              <a:rPr lang="en-US" dirty="0" err="1"/>
              <a:t>gb</a:t>
            </a:r>
            <a:r>
              <a:rPr lang="en-US" dirty="0"/>
              <a:t> of RAM, but sometimes I run out of memory when running my Python scripts and I have to use the VM they set up for me.</a:t>
            </a:r>
          </a:p>
          <a:p>
            <a:r>
              <a:rPr lang="en-US" dirty="0"/>
              <a:t>Sometimes I specify to delete objects</a:t>
            </a:r>
          </a:p>
          <a:p>
            <a:r>
              <a:rPr lang="en-US" dirty="0"/>
              <a:t>C is much faster</a:t>
            </a:r>
          </a:p>
          <a:p>
            <a:r>
              <a:rPr lang="en-US" dirty="0" err="1"/>
              <a:t>Cython</a:t>
            </a:r>
            <a:endParaRPr lang="en-US" dirty="0"/>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6</a:t>
            </a:fld>
            <a:endParaRPr lang="en-US" dirty="0"/>
          </a:p>
        </p:txBody>
      </p:sp>
    </p:spTree>
    <p:extLst>
      <p:ext uri="{BB962C8B-B14F-4D97-AF65-F5344CB8AC3E}">
        <p14:creationId xmlns:p14="http://schemas.microsoft.com/office/powerpoint/2010/main" val="719248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Anaconda is a great choice for getting started with Python if you are using Python primarily for data analysis.</a:t>
            </a:r>
          </a:p>
          <a:p>
            <a:r>
              <a:rPr lang="en-US" dirty="0"/>
              <a:t>Out of the box solution- 1</a:t>
            </a:r>
            <a:r>
              <a:rPr lang="en-US" baseline="30000" dirty="0"/>
              <a:t>st</a:t>
            </a:r>
            <a:r>
              <a:rPr lang="en-US" dirty="0"/>
              <a:t> bp</a:t>
            </a:r>
          </a:p>
          <a:p>
            <a:r>
              <a:rPr lang="en-US" dirty="0"/>
              <a:t>Comes with </a:t>
            </a:r>
            <a:r>
              <a:rPr lang="en-US" dirty="0" err="1"/>
              <a:t>conda</a:t>
            </a:r>
            <a:r>
              <a:rPr lang="en-US" dirty="0"/>
              <a:t> to manage the Python environment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I’ve installed Anaconda and I’ve set up Python environments manually- Anaconda is much easier, but it’s not always best depending on what you are using it for.</a:t>
            </a:r>
          </a:p>
          <a:p>
            <a:r>
              <a:rPr lang="en-US" dirty="0"/>
              <a:t>4 bp- Anaconda install helps you avoid issues with path</a:t>
            </a:r>
          </a:p>
          <a:p>
            <a:r>
              <a:rPr lang="en-US" dirty="0"/>
              <a:t>On my previous laptop I had Anaconda installed along with another instance of Python, but that was difficult to manage- path issues, conflicts, had to make sure you were pointed to the correct instance</a:t>
            </a:r>
          </a:p>
          <a:p>
            <a:r>
              <a:rPr lang="en-US" dirty="0"/>
              <a:t>Python and R are most commonly used within Anaconda, but other languages can be used as well-C++, Java Rust</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7</a:t>
            </a:fld>
            <a:endParaRPr lang="en-US" dirty="0"/>
          </a:p>
        </p:txBody>
      </p:sp>
    </p:spTree>
    <p:extLst>
      <p:ext uri="{BB962C8B-B14F-4D97-AF65-F5344CB8AC3E}">
        <p14:creationId xmlns:p14="http://schemas.microsoft.com/office/powerpoint/2010/main" val="238309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a:t>
            </a:r>
          </a:p>
          <a:p>
            <a:r>
              <a:rPr lang="en-US" dirty="0"/>
              <a:t>Environment manager- set up different environments with different version of Python or Python libraries</a:t>
            </a:r>
          </a:p>
          <a:p>
            <a:r>
              <a:rPr lang="en-US" dirty="0"/>
              <a:t>Application panel- </a:t>
            </a:r>
            <a:r>
              <a:rPr lang="en-US" dirty="0" err="1"/>
              <a:t>Jupyter</a:t>
            </a:r>
            <a:r>
              <a:rPr lang="en-US" dirty="0"/>
              <a:t> notebook, </a:t>
            </a:r>
            <a:r>
              <a:rPr lang="en-US" dirty="0" err="1"/>
              <a:t>JupyterLab</a:t>
            </a:r>
            <a:r>
              <a:rPr lang="en-US" dirty="0"/>
              <a:t>, R, Spyder</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8</a:t>
            </a:fld>
            <a:endParaRPr lang="en-US" dirty="0"/>
          </a:p>
        </p:txBody>
      </p:sp>
    </p:spTree>
    <p:extLst>
      <p:ext uri="{BB962C8B-B14F-4D97-AF65-F5344CB8AC3E}">
        <p14:creationId xmlns:p14="http://schemas.microsoft.com/office/powerpoint/2010/main" val="122730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usually don’t use the graphical interface</a:t>
            </a:r>
          </a:p>
          <a:p>
            <a:r>
              <a:rPr lang="en-US" dirty="0"/>
              <a:t>Anaconda </a:t>
            </a:r>
            <a:r>
              <a:rPr lang="en-US" dirty="0" err="1"/>
              <a:t>Powershell</a:t>
            </a:r>
            <a:r>
              <a:rPr lang="en-US" dirty="0"/>
              <a:t> Prompt- type commands to open what I need there, manage environment, update and install new packages</a:t>
            </a:r>
          </a:p>
        </p:txBody>
      </p:sp>
      <p:sp>
        <p:nvSpPr>
          <p:cNvPr id="4" name="Slide Number Placeholder 3"/>
          <p:cNvSpPr>
            <a:spLocks noGrp="1"/>
          </p:cNvSpPr>
          <p:nvPr>
            <p:ph type="sldNum" sz="quarter" idx="5"/>
          </p:nvPr>
        </p:nvSpPr>
        <p:spPr/>
        <p:txBody>
          <a:bodyPr/>
          <a:lstStyle/>
          <a:p>
            <a:pPr>
              <a:defRPr/>
            </a:pPr>
            <a:fld id="{44D375AE-4640-4BBF-8BF3-F26A975A32DE}" type="slidenum">
              <a:rPr lang="en-US" smtClean="0"/>
              <a:pPr>
                <a:defRPr/>
              </a:pPr>
              <a:t>9</a:t>
            </a:fld>
            <a:endParaRPr lang="en-US" dirty="0"/>
          </a:p>
        </p:txBody>
      </p:sp>
    </p:spTree>
    <p:extLst>
      <p:ext uri="{BB962C8B-B14F-4D97-AF65-F5344CB8AC3E}">
        <p14:creationId xmlns:p14="http://schemas.microsoft.com/office/powerpoint/2010/main" val="3146382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317329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721099"/>
          </a:xfrm>
        </p:spPr>
        <p:txBody>
          <a:bodyPr/>
          <a:lstStyle/>
          <a:p>
            <a:r>
              <a:rPr lang="en-US"/>
              <a:t>Click icon to add table</a:t>
            </a:r>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25487223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505200"/>
          </a:xfrm>
        </p:spPr>
        <p:txBody>
          <a:bodyPr/>
          <a:lstStyle/>
          <a:p>
            <a:endParaRPr lang="en-US"/>
          </a:p>
        </p:txBody>
      </p:sp>
    </p:spTree>
    <p:extLst>
      <p:ext uri="{BB962C8B-B14F-4D97-AF65-F5344CB8AC3E}">
        <p14:creationId xmlns:p14="http://schemas.microsoft.com/office/powerpoint/2010/main" val="19258701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486150"/>
          </a:xfrm>
        </p:spPr>
        <p:txBody>
          <a:bodyPr/>
          <a:lstStyle/>
          <a:p>
            <a:endParaRPr lang="en-US"/>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4861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6759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1658490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12127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44322" y="2413001"/>
            <a:ext cx="457200" cy="3140074"/>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44325" y="1"/>
            <a:ext cx="457200" cy="24130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52412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461962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6911155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340042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299" y="1828800"/>
            <a:ext cx="3470147" cy="340042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212966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514725"/>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514725"/>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1230985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315738635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4A4B4B"/>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23711533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75765"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75765"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1928183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userDrawn="1"/>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9B9B9B"/>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userDrawn="1"/>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9B9A9A"/>
                </a:solidFill>
              </a:rPr>
              <a:t>Click to header</a:t>
            </a:r>
          </a:p>
        </p:txBody>
      </p:sp>
    </p:spTree>
    <p:extLst>
      <p:ext uri="{BB962C8B-B14F-4D97-AF65-F5344CB8AC3E}">
        <p14:creationId xmlns:p14="http://schemas.microsoft.com/office/powerpoint/2010/main" val="634394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721100"/>
          </a:xfrm>
        </p:spPr>
        <p:txBody>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21881009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353377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42438905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70547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33500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6154739"/>
          </a:xfrm>
          <a:prstGeom prst="rect">
            <a:avLst/>
          </a:prstGeom>
          <a:noFill/>
        </p:spPr>
        <p:txBody>
          <a:bodyPr rtlCol="0" anchor="ctr">
            <a:normAutofit/>
          </a:bodyPr>
          <a:lstStyle>
            <a:lvl1pPr marL="0" indent="0" algn="ctr">
              <a:buNone/>
              <a:defRPr>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31473634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38099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34980470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userDrawn="1"/>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5611220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rgbClr val="C2C2C2">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2C2C2">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4A4B4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124201"/>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endParaRPr lang="en-US" noProof="0" dirty="0"/>
          </a:p>
        </p:txBody>
      </p:sp>
    </p:spTree>
    <p:extLst>
      <p:ext uri="{BB962C8B-B14F-4D97-AF65-F5344CB8AC3E}">
        <p14:creationId xmlns:p14="http://schemas.microsoft.com/office/powerpoint/2010/main" val="15054673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379348300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514725"/>
          </a:xfrm>
        </p:spPr>
        <p:txBody>
          <a:bodyPr/>
          <a:lstStyle/>
          <a:p>
            <a:endParaRPr lang="en-US"/>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42518635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514725"/>
          </a:xfrm>
        </p:spPr>
        <p:txBody>
          <a:bodyPr/>
          <a:lstStyle>
            <a:lvl1pPr marL="0" indent="0">
              <a:buNone/>
              <a:defRPr/>
            </a:lvl1pPr>
          </a:lstStyle>
          <a:p>
            <a:endParaRPr lang="en-US" dirty="0"/>
          </a:p>
        </p:txBody>
      </p:sp>
    </p:spTree>
    <p:extLst>
      <p:ext uri="{BB962C8B-B14F-4D97-AF65-F5344CB8AC3E}">
        <p14:creationId xmlns:p14="http://schemas.microsoft.com/office/powerpoint/2010/main" val="2873695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505200"/>
          </a:xfrm>
        </p:spPr>
        <p:txBody>
          <a:bodyPr/>
          <a:lstStyle/>
          <a:p>
            <a:endParaRPr lang="en-US"/>
          </a:p>
        </p:txBody>
      </p:sp>
    </p:spTree>
    <p:extLst>
      <p:ext uri="{BB962C8B-B14F-4D97-AF65-F5344CB8AC3E}">
        <p14:creationId xmlns:p14="http://schemas.microsoft.com/office/powerpoint/2010/main" val="11094964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486150"/>
          </a:xfrm>
        </p:spPr>
        <p:txBody>
          <a:bodyPr/>
          <a:lstStyle/>
          <a:p>
            <a:endParaRPr lang="en-US"/>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4861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647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721100"/>
          </a:xfrm>
        </p:spPr>
        <p:txBody>
          <a:bodyPr/>
          <a:lstStyle/>
          <a:p>
            <a:r>
              <a:rPr lang="en-US"/>
              <a:t>Click icon to add SmartArt graphic</a:t>
            </a:r>
          </a:p>
        </p:txBody>
      </p:sp>
    </p:spTree>
    <p:extLst>
      <p:ext uri="{BB962C8B-B14F-4D97-AF65-F5344CB8AC3E}">
        <p14:creationId xmlns:p14="http://schemas.microsoft.com/office/powerpoint/2010/main" val="310667930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189842063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12127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524125"/>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461962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474548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340042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299" y="1828800"/>
            <a:ext cx="3470147" cy="340042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810529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51472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514725"/>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17136007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3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CF7744"/>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399366870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75765"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75765"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4882505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userDrawn="1"/>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CF7744"/>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userDrawn="1"/>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361446398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353377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8994118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4652961"/>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2816222"/>
            <a:ext cx="457200" cy="2746377"/>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2828925"/>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5"/>
            <a:ext cx="3550584" cy="2302256"/>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102225"/>
          </a:xfrm>
          <a:prstGeom prst="rect">
            <a:avLst/>
          </a:prstGeom>
          <a:noFill/>
        </p:spPr>
        <p:txBody>
          <a:bodyPr rtlCol="0" anchor="ctr">
            <a:normAutofit/>
          </a:bodyPr>
          <a:lstStyle>
            <a:lvl1pPr marL="0" indent="0" algn="ctr">
              <a:buNone/>
              <a:defRPr>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377836408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38099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rgbClr val="4A4B4B"/>
                </a:solidFill>
              </a:defRPr>
            </a:lvl1pPr>
          </a:lstStyle>
          <a:p>
            <a:pPr lvl="0"/>
            <a:r>
              <a:rPr lang="en-US" altLang="en-US" dirty="0"/>
              <a:t>Click to edit title</a:t>
            </a:r>
          </a:p>
        </p:txBody>
      </p:sp>
    </p:spTree>
    <p:extLst>
      <p:ext uri="{BB962C8B-B14F-4D97-AF65-F5344CB8AC3E}">
        <p14:creationId xmlns:p14="http://schemas.microsoft.com/office/powerpoint/2010/main" val="328947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721100"/>
          </a:xfrm>
        </p:spPr>
        <p:txBody>
          <a:bodyPr/>
          <a:lstStyle/>
          <a:p>
            <a:r>
              <a:rPr lang="en-US"/>
              <a:t>Click icon to add media</a:t>
            </a:r>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7211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904912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userDrawn="1"/>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622237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1603375"/>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124201"/>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4105275"/>
          </a:xfrm>
          <a:prstGeom prst="rect">
            <a:avLst/>
          </a:prstGeom>
          <a:solidFill>
            <a:schemeClr val="accent3"/>
          </a:solidFill>
        </p:spPr>
        <p:txBody>
          <a:bodyPr rtlCol="0" anchor="ctr">
            <a:normAutofit/>
          </a:bodyPr>
          <a:lstStyle>
            <a:lvl1pPr marL="0" indent="0" algn="ctr">
              <a:buNone/>
              <a:defRPr/>
            </a:lvl1pPr>
          </a:lstStyle>
          <a:p>
            <a:pPr lvl="0"/>
            <a:endParaRPr lang="en-US" noProof="0" dirty="0"/>
          </a:p>
        </p:txBody>
      </p:sp>
    </p:spTree>
    <p:extLst>
      <p:ext uri="{BB962C8B-B14F-4D97-AF65-F5344CB8AC3E}">
        <p14:creationId xmlns:p14="http://schemas.microsoft.com/office/powerpoint/2010/main" val="20622283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643394" y="3937794"/>
            <a:ext cx="1866900" cy="1363662"/>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6"/>
            <a:ext cx="3200400" cy="4902200"/>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6"/>
            <a:ext cx="3200400" cy="49022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356989"/>
          </a:xfrm>
          <a:prstGeom prst="rect">
            <a:avLst/>
          </a:prstGeom>
          <a:noFill/>
        </p:spPr>
        <p:txBody>
          <a:bodyPr rtlCol="0" anchor="ctr">
            <a:normAutofit/>
          </a:bodyPr>
          <a:lstStyle>
            <a:lvl1pPr marL="0" indent="0" algn="ctr">
              <a:buNone/>
              <a:defRPr>
                <a:solidFill>
                  <a:schemeClr val="bg1"/>
                </a:solidFill>
              </a:defRPr>
            </a:lvl1pPr>
          </a:lstStyle>
          <a:p>
            <a:pPr lvl="0"/>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23906876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514725"/>
          </a:xfrm>
        </p:spPr>
        <p:txBody>
          <a:bodyPr/>
          <a:lstStyle/>
          <a:p>
            <a:endParaRPr lang="en-US"/>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369926359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514725"/>
          </a:xfrm>
        </p:spPr>
        <p:txBody>
          <a:bodyPr/>
          <a:lstStyle>
            <a:lvl1pPr marL="0" indent="0">
              <a:buNone/>
              <a:defRPr/>
            </a:lvl1pPr>
          </a:lstStyle>
          <a:p>
            <a:endParaRPr lang="en-US" dirty="0"/>
          </a:p>
        </p:txBody>
      </p:sp>
    </p:spTree>
    <p:extLst>
      <p:ext uri="{BB962C8B-B14F-4D97-AF65-F5344CB8AC3E}">
        <p14:creationId xmlns:p14="http://schemas.microsoft.com/office/powerpoint/2010/main" val="34555348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505200"/>
          </a:xfrm>
        </p:spPr>
        <p:txBody>
          <a:bodyPr/>
          <a:lstStyle/>
          <a:p>
            <a:endParaRPr lang="en-US"/>
          </a:p>
        </p:txBody>
      </p:sp>
    </p:spTree>
    <p:extLst>
      <p:ext uri="{BB962C8B-B14F-4D97-AF65-F5344CB8AC3E}">
        <p14:creationId xmlns:p14="http://schemas.microsoft.com/office/powerpoint/2010/main" val="59963709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486150"/>
          </a:xfrm>
        </p:spPr>
        <p:txBody>
          <a:bodyPr/>
          <a:lstStyle/>
          <a:p>
            <a:endParaRPr lang="en-US"/>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4861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88249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solidFill>
                  <a:srgbClr val="CF7744"/>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418339797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rgbClr val="4A4B4B"/>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340042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299" y="1828800"/>
            <a:ext cx="3470147" cy="340042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4152506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514725"/>
          </a:xfrm>
          <a:prstGeom prst="rect">
            <a:avLst/>
          </a:prstGeom>
        </p:spPr>
        <p:txBody>
          <a:bodyPr/>
          <a:lstStyle>
            <a:lvl1pPr marL="0" indent="0">
              <a:lnSpc>
                <a:spcPts val="2800"/>
              </a:lnSpc>
              <a:spcBef>
                <a:spcPts val="0"/>
              </a:spcBef>
              <a:buNone/>
              <a:defRPr sz="1600">
                <a:solidFill>
                  <a:srgbClr val="CF7744"/>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514725"/>
          </a:xfrm>
          <a:prstGeom prst="rect">
            <a:avLst/>
          </a:prstGeom>
        </p:spPr>
        <p:txBody>
          <a:bodyPr lIns="0"/>
          <a:lstStyle>
            <a:lvl1pPr marL="0" indent="0">
              <a:lnSpc>
                <a:spcPts val="1800"/>
              </a:lnSpc>
              <a:spcBef>
                <a:spcPts val="0"/>
              </a:spcBef>
              <a:buNone/>
              <a:defRPr sz="18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1531358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8289195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19822999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10172837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C32E5B5F-6BF1-4F58-BBCA-FA4AE2F0BB3C}"/>
              </a:ext>
            </a:extLst>
          </p:cNvPr>
          <p:cNvSpPr txBox="1">
            <a:spLocks noChangeArrowheads="1"/>
          </p:cNvSpPr>
          <p:nvPr userDrawn="1"/>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016699"/>
                </a:solidFill>
              </a:rPr>
              <a:t>Click to Sub header</a:t>
            </a:r>
          </a:p>
        </p:txBody>
      </p:sp>
      <p:sp>
        <p:nvSpPr>
          <p:cNvPr id="5" name="Title Placeholder 1">
            <a:extLst>
              <a:ext uri="{FF2B5EF4-FFF2-40B4-BE49-F238E27FC236}">
                <a16:creationId xmlns:a16="http://schemas.microsoft.com/office/drawing/2014/main" id="{044672A6-D394-4A44-BE5C-5F7909A72625}"/>
              </a:ext>
            </a:extLst>
          </p:cNvPr>
          <p:cNvSpPr txBox="1">
            <a:spLocks noChangeArrowheads="1"/>
          </p:cNvSpPr>
          <p:nvPr userDrawn="1"/>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274781309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016699"/>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39793699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4197096"/>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237014983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10222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27785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36257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20107241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48386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37456144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
        <p:nvSpPr>
          <p:cNvPr id="11" name="Title Placeholder 1">
            <a:extLst>
              <a:ext uri="{FF2B5EF4-FFF2-40B4-BE49-F238E27FC236}">
                <a16:creationId xmlns:a16="http://schemas.microsoft.com/office/drawing/2014/main" id="{C5A7B201-3BC9-4162-B1FB-7F88FE2092EF}"/>
              </a:ext>
            </a:extLst>
          </p:cNvPr>
          <p:cNvSpPr txBox="1">
            <a:spLocks noChangeArrowheads="1"/>
          </p:cNvSpPr>
          <p:nvPr userDrawn="1"/>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198817867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38137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6486486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2995622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467350"/>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91255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57530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8521469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721099"/>
          </a:xfrm>
        </p:spPr>
        <p:txBody>
          <a:bodyPr/>
          <a:lstStyle/>
          <a:p>
            <a:r>
              <a:rPr lang="en-US"/>
              <a:t>Click icon to add table</a:t>
            </a:r>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357614839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721100"/>
          </a:xfrm>
        </p:spPr>
        <p:txBody>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20014854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721100"/>
          </a:xfrm>
        </p:spPr>
        <p:txBody>
          <a:bodyPr/>
          <a:lstStyle/>
          <a:p>
            <a:r>
              <a:rPr lang="en-US"/>
              <a:t>Click icon to add SmartArt graphic</a:t>
            </a:r>
          </a:p>
        </p:txBody>
      </p:sp>
    </p:spTree>
    <p:extLst>
      <p:ext uri="{BB962C8B-B14F-4D97-AF65-F5344CB8AC3E}">
        <p14:creationId xmlns:p14="http://schemas.microsoft.com/office/powerpoint/2010/main" val="226989568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721100"/>
          </a:xfrm>
        </p:spPr>
        <p:txBody>
          <a:bodyPr/>
          <a:lstStyle/>
          <a:p>
            <a:r>
              <a:rPr lang="en-US"/>
              <a:t>Click icon to add media</a:t>
            </a:r>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7211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555827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193243203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467350"/>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91255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57530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96325489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282257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300" y="1828800"/>
            <a:ext cx="3410712" cy="444817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97977368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638550"/>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638550"/>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233884193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7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solidFill>
                  <a:srgbClr val="CF7744"/>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27391314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2271694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282257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300" y="1828800"/>
            <a:ext cx="3410712" cy="444817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42752698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CF7744"/>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3460980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4197096"/>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20365247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10222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27785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36257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9078592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48386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424445491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291781537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38137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143118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377418723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721099"/>
          </a:xfrm>
        </p:spPr>
        <p:txBody>
          <a:bodyPr/>
          <a:lstStyle/>
          <a:p>
            <a:r>
              <a:rPr lang="en-US"/>
              <a:t>Click icon to add table</a:t>
            </a:r>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27233854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721100"/>
          </a:xfrm>
        </p:spPr>
        <p:txBody>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285197275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721100"/>
          </a:xfrm>
        </p:spPr>
        <p:txBody>
          <a:bodyPr/>
          <a:lstStyle/>
          <a:p>
            <a:r>
              <a:rPr lang="en-US"/>
              <a:t>Click icon to add SmartArt graphic</a:t>
            </a:r>
          </a:p>
        </p:txBody>
      </p:sp>
    </p:spTree>
    <p:extLst>
      <p:ext uri="{BB962C8B-B14F-4D97-AF65-F5344CB8AC3E}">
        <p14:creationId xmlns:p14="http://schemas.microsoft.com/office/powerpoint/2010/main" val="576965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638550"/>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638550"/>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8574559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721100"/>
          </a:xfrm>
        </p:spPr>
        <p:txBody>
          <a:bodyPr/>
          <a:lstStyle/>
          <a:p>
            <a:r>
              <a:rPr lang="en-US"/>
              <a:t>Click icon to add media</a:t>
            </a:r>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7211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169210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400151748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467350"/>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91255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57530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27481363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282257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300" y="1828800"/>
            <a:ext cx="3410712" cy="444817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14655193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638550"/>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638550"/>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90032406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199890472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12694857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CF7744"/>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205544625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4197096"/>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1072200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10222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27785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36257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32507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solidFill>
                  <a:srgbClr val="CF7744"/>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183112322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48386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171462241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216518334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38137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678572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352537176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721099"/>
          </a:xfrm>
        </p:spPr>
        <p:txBody>
          <a:bodyPr/>
          <a:lstStyle/>
          <a:p>
            <a:r>
              <a:rPr lang="en-US"/>
              <a:t>Click icon to add table</a:t>
            </a:r>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408323890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721100"/>
          </a:xfrm>
        </p:spPr>
        <p:txBody>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3349054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721100"/>
          </a:xfrm>
        </p:spPr>
        <p:txBody>
          <a:bodyPr/>
          <a:lstStyle/>
          <a:p>
            <a:r>
              <a:rPr lang="en-US"/>
              <a:t>Click icon to add SmartArt graphic</a:t>
            </a:r>
          </a:p>
        </p:txBody>
      </p:sp>
    </p:spTree>
    <p:extLst>
      <p:ext uri="{BB962C8B-B14F-4D97-AF65-F5344CB8AC3E}">
        <p14:creationId xmlns:p14="http://schemas.microsoft.com/office/powerpoint/2010/main" val="149274004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721100"/>
          </a:xfrm>
        </p:spPr>
        <p:txBody>
          <a:bodyPr/>
          <a:lstStyle/>
          <a:p>
            <a:r>
              <a:rPr lang="en-US"/>
              <a:t>Click icon to add media</a:t>
            </a:r>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7211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931856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244315963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467350"/>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91255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57530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9381117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879559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282257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300" y="1828800"/>
            <a:ext cx="3410712" cy="444817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13424831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638550"/>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638550"/>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13037182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7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4641502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9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4A4B4B"/>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4873004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20076119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4A4B4B"/>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9B9A9A"/>
                </a:solidFill>
              </a:rPr>
              <a:t>Click to header</a:t>
            </a:r>
          </a:p>
        </p:txBody>
      </p:sp>
    </p:spTree>
    <p:extLst>
      <p:ext uri="{BB962C8B-B14F-4D97-AF65-F5344CB8AC3E}">
        <p14:creationId xmlns:p14="http://schemas.microsoft.com/office/powerpoint/2010/main" val="313806930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4197096"/>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344152126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10222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27785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36257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25122137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48386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157475337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133010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491311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userDrawn="1"/>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CF7744"/>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userDrawn="1"/>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352204071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38137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24412672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327811379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721099"/>
          </a:xfrm>
        </p:spPr>
        <p:txBody>
          <a:bodyPr/>
          <a:lstStyle/>
          <a:p>
            <a:r>
              <a:rPr lang="en-US"/>
              <a:t>Click icon to add table</a:t>
            </a:r>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378484312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721100"/>
          </a:xfrm>
        </p:spPr>
        <p:txBody>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175996292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721100"/>
          </a:xfrm>
        </p:spPr>
        <p:txBody>
          <a:bodyPr/>
          <a:lstStyle/>
          <a:p>
            <a:r>
              <a:rPr lang="en-US"/>
              <a:t>Click icon to add SmartArt graphic</a:t>
            </a:r>
          </a:p>
        </p:txBody>
      </p:sp>
    </p:spTree>
    <p:extLst>
      <p:ext uri="{BB962C8B-B14F-4D97-AF65-F5344CB8AC3E}">
        <p14:creationId xmlns:p14="http://schemas.microsoft.com/office/powerpoint/2010/main" val="37585431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721100"/>
          </a:xfrm>
        </p:spPr>
        <p:txBody>
          <a:bodyPr/>
          <a:lstStyle/>
          <a:p>
            <a:r>
              <a:rPr lang="en-US"/>
              <a:t>Click icon to add media</a:t>
            </a:r>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7211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426128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221340811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467350"/>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91255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57530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3898381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282257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300" y="1828800"/>
            <a:ext cx="3410712" cy="444817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3114420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638550"/>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638550"/>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483384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4197096"/>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4258662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7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388761682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10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4A4B4B"/>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149445568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75765"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75765"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418751487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016699"/>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24641801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353377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1808996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4652961"/>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5"/>
            <a:ext cx="3550584" cy="2302256"/>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10222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04200723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38099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28814223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80197298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124201"/>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11197940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26436300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10222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27785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362575"/>
          </a:xfrm>
          <a:prstGeom prst="rect">
            <a:avLst/>
          </a:prstGeom>
          <a:noFill/>
        </p:spPr>
        <p:txBody>
          <a:bodyPr rtlCol="0" anchor="ctr">
            <a:normAutofit/>
          </a:bodyPr>
          <a:lstStyle>
            <a:lvl1pPr marL="0" indent="0" algn="ctr">
              <a:buNone/>
              <a:defRPr>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102931417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514725"/>
          </a:xfrm>
        </p:spPr>
        <p:txBody>
          <a:bodyPr/>
          <a:lstStyle/>
          <a:p>
            <a:r>
              <a:rPr lang="en-US"/>
              <a:t>Click icon to add table</a:t>
            </a:r>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372712393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514725"/>
          </a:xfrm>
        </p:spPr>
        <p:txBody>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36739773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505200"/>
          </a:xfrm>
        </p:spPr>
        <p:txBody>
          <a:bodyPr/>
          <a:lstStyle/>
          <a:p>
            <a:r>
              <a:rPr lang="en-US"/>
              <a:t>Click icon to add SmartArt graphic</a:t>
            </a:r>
          </a:p>
        </p:txBody>
      </p:sp>
    </p:spTree>
    <p:extLst>
      <p:ext uri="{BB962C8B-B14F-4D97-AF65-F5344CB8AC3E}">
        <p14:creationId xmlns:p14="http://schemas.microsoft.com/office/powerpoint/2010/main" val="306956206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486150"/>
          </a:xfrm>
        </p:spPr>
        <p:txBody>
          <a:bodyPr/>
          <a:lstStyle/>
          <a:p>
            <a:r>
              <a:rPr lang="en-US"/>
              <a:t>Click icon to add media</a:t>
            </a:r>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4861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561850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249589843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12127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52412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461962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29025475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340042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299" y="1828800"/>
            <a:ext cx="3470147" cy="340042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82085591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514725"/>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514725"/>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144720681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150218933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11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4A4B4B"/>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27383570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48386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141281540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75765"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75765"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271292105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016699"/>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94103499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353377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8426609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4652961"/>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2717420"/>
            <a:ext cx="457200" cy="2835655"/>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2745995"/>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5"/>
            <a:ext cx="3550584" cy="2302256"/>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10222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00385069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38099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378580310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196315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124201"/>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7808976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58188511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514725"/>
          </a:xfrm>
        </p:spPr>
        <p:txBody>
          <a:bodyPr/>
          <a:lstStyle/>
          <a:p>
            <a:r>
              <a:rPr lang="en-US"/>
              <a:t>Click icon to add table</a:t>
            </a:r>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101904118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514725"/>
          </a:xfrm>
        </p:spPr>
        <p:txBody>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1994779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userDrawn="1"/>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101833677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505200"/>
          </a:xfrm>
        </p:spPr>
        <p:txBody>
          <a:bodyPr/>
          <a:lstStyle/>
          <a:p>
            <a:r>
              <a:rPr lang="en-US"/>
              <a:t>Click icon to add SmartArt graphic</a:t>
            </a:r>
          </a:p>
        </p:txBody>
      </p:sp>
    </p:spTree>
    <p:extLst>
      <p:ext uri="{BB962C8B-B14F-4D97-AF65-F5344CB8AC3E}">
        <p14:creationId xmlns:p14="http://schemas.microsoft.com/office/powerpoint/2010/main" val="213510480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486150"/>
          </a:xfrm>
        </p:spPr>
        <p:txBody>
          <a:bodyPr/>
          <a:lstStyle/>
          <a:p>
            <a:r>
              <a:rPr lang="en-US"/>
              <a:t>Click icon to add media</a:t>
            </a:r>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4861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210945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83808016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12127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44322" y="2413001"/>
            <a:ext cx="457200" cy="3140074"/>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44325" y="1"/>
            <a:ext cx="457200" cy="24130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52412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461962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4158821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340042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299" y="1828800"/>
            <a:ext cx="3470147" cy="340042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7056162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514725"/>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514725"/>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11755417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2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4A4B4B"/>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422547283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75765"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75765"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84918540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9B9B9B"/>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9B9A9A"/>
                </a:solidFill>
              </a:rPr>
              <a:t>Click to header</a:t>
            </a:r>
          </a:p>
        </p:txBody>
      </p:sp>
    </p:spTree>
    <p:extLst>
      <p:ext uri="{BB962C8B-B14F-4D97-AF65-F5344CB8AC3E}">
        <p14:creationId xmlns:p14="http://schemas.microsoft.com/office/powerpoint/2010/main" val="373646199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353377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7944170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38137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endParaRPr lang="en-US" noProof="0" dirty="0"/>
          </a:p>
        </p:txBody>
      </p:sp>
    </p:spTree>
    <p:extLst>
      <p:ext uri="{BB962C8B-B14F-4D97-AF65-F5344CB8AC3E}">
        <p14:creationId xmlns:p14="http://schemas.microsoft.com/office/powerpoint/2010/main" val="314966515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70547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33500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615473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97330858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38099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103623438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125130834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rgbClr val="C2C2C2">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2C2C2">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4A4B4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124201"/>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6421883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373322091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514725"/>
          </a:xfrm>
        </p:spPr>
        <p:txBody>
          <a:bodyPr/>
          <a:lstStyle/>
          <a:p>
            <a:r>
              <a:rPr lang="en-US"/>
              <a:t>Click icon to add table</a:t>
            </a:r>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285063191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514725"/>
          </a:xfrm>
        </p:spPr>
        <p:txBody>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23543257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505200"/>
          </a:xfrm>
        </p:spPr>
        <p:txBody>
          <a:bodyPr/>
          <a:lstStyle/>
          <a:p>
            <a:r>
              <a:rPr lang="en-US"/>
              <a:t>Click icon to add SmartArt graphic</a:t>
            </a:r>
          </a:p>
        </p:txBody>
      </p:sp>
    </p:spTree>
    <p:extLst>
      <p:ext uri="{BB962C8B-B14F-4D97-AF65-F5344CB8AC3E}">
        <p14:creationId xmlns:p14="http://schemas.microsoft.com/office/powerpoint/2010/main" val="380753444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486150"/>
          </a:xfrm>
        </p:spPr>
        <p:txBody>
          <a:bodyPr/>
          <a:lstStyle/>
          <a:p>
            <a:r>
              <a:rPr lang="en-US"/>
              <a:t>Click icon to add media</a:t>
            </a:r>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4861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38333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14890281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295816381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12127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524125"/>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461962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9759540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340042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299" y="1828800"/>
            <a:ext cx="3470147" cy="340042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89763897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51472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514725"/>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72476596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13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CF7744"/>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62257285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75765"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75765"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294061351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CF7744"/>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348376299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353377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191024275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4652961"/>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2816222"/>
            <a:ext cx="457200" cy="2746377"/>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2828925"/>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5"/>
            <a:ext cx="3550584" cy="2302256"/>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10222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91311047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38099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rgbClr val="4A4B4B"/>
                </a:solidFill>
              </a:defRPr>
            </a:lvl1pPr>
          </a:lstStyle>
          <a:p>
            <a:pPr lvl="0"/>
            <a:r>
              <a:rPr lang="en-US" altLang="en-US" dirty="0"/>
              <a:t>Click to edit title</a:t>
            </a:r>
          </a:p>
        </p:txBody>
      </p:sp>
    </p:spTree>
    <p:extLst>
      <p:ext uri="{BB962C8B-B14F-4D97-AF65-F5344CB8AC3E}">
        <p14:creationId xmlns:p14="http://schemas.microsoft.com/office/powerpoint/2010/main" val="56956345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560729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721099"/>
          </a:xfrm>
        </p:spPr>
        <p:txBody>
          <a:bodyPr/>
          <a:lstStyle/>
          <a:p>
            <a:endParaRPr lang="en-US"/>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37131409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1603375"/>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124201"/>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4105275"/>
          </a:xfrm>
          <a:prstGeom prst="rect">
            <a:avLst/>
          </a:prstGeom>
          <a:solidFill>
            <a:schemeClr val="accent3"/>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32113793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643394" y="3937794"/>
            <a:ext cx="1866900" cy="1363662"/>
          </a:xfrm>
          <a:prstGeom prst="rect">
            <a:avLst/>
          </a:prstGeom>
          <a:solidFill>
            <a:srgbClr val="9B9B9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6"/>
            <a:ext cx="3200400" cy="4902200"/>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6"/>
            <a:ext cx="3200400" cy="49022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35698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297893277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514725"/>
          </a:xfrm>
        </p:spPr>
        <p:txBody>
          <a:bodyPr/>
          <a:lstStyle/>
          <a:p>
            <a:r>
              <a:rPr lang="en-US"/>
              <a:t>Click icon to add table</a:t>
            </a:r>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321826820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514725"/>
          </a:xfrm>
        </p:spPr>
        <p:txBody>
          <a:bodyPr/>
          <a:lstStyle>
            <a:lvl1pPr marL="0" indent="0">
              <a:buNone/>
              <a:defRPr/>
            </a:lvl1pPr>
          </a:lstStyle>
          <a:p>
            <a:r>
              <a:rPr lang="en-US"/>
              <a:t>Click icon to add chart</a:t>
            </a:r>
            <a:endParaRPr lang="en-US" dirty="0"/>
          </a:p>
        </p:txBody>
      </p:sp>
    </p:spTree>
    <p:extLst>
      <p:ext uri="{BB962C8B-B14F-4D97-AF65-F5344CB8AC3E}">
        <p14:creationId xmlns:p14="http://schemas.microsoft.com/office/powerpoint/2010/main" val="183919409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505200"/>
          </a:xfrm>
        </p:spPr>
        <p:txBody>
          <a:bodyPr/>
          <a:lstStyle/>
          <a:p>
            <a:r>
              <a:rPr lang="en-US"/>
              <a:t>Click icon to add SmartArt graphic</a:t>
            </a:r>
          </a:p>
        </p:txBody>
      </p:sp>
    </p:spTree>
    <p:extLst>
      <p:ext uri="{BB962C8B-B14F-4D97-AF65-F5344CB8AC3E}">
        <p14:creationId xmlns:p14="http://schemas.microsoft.com/office/powerpoint/2010/main" val="17026716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486150"/>
          </a:xfrm>
        </p:spPr>
        <p:txBody>
          <a:bodyPr/>
          <a:lstStyle/>
          <a:p>
            <a:r>
              <a:rPr lang="en-US"/>
              <a:t>Click icon to add media</a:t>
            </a:r>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4861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511597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solidFill>
                  <a:srgbClr val="CF7744"/>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83834920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rgbClr val="4A4B4B"/>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340042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299" y="1828800"/>
            <a:ext cx="3470147" cy="340042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11691403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514725"/>
          </a:xfrm>
          <a:prstGeom prst="rect">
            <a:avLst/>
          </a:prstGeom>
        </p:spPr>
        <p:txBody>
          <a:bodyPr/>
          <a:lstStyle>
            <a:lvl1pPr marL="0" indent="0">
              <a:lnSpc>
                <a:spcPts val="2800"/>
              </a:lnSpc>
              <a:spcBef>
                <a:spcPts val="0"/>
              </a:spcBef>
              <a:buNone/>
              <a:defRPr sz="1600">
                <a:solidFill>
                  <a:srgbClr val="CF7744"/>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514725"/>
          </a:xfrm>
          <a:prstGeom prst="rect">
            <a:avLst/>
          </a:prstGeom>
        </p:spPr>
        <p:txBody>
          <a:bodyPr lIns="0"/>
          <a:lstStyle>
            <a:lvl1pPr marL="0" indent="0">
              <a:lnSpc>
                <a:spcPts val="1800"/>
              </a:lnSpc>
              <a:spcBef>
                <a:spcPts val="0"/>
              </a:spcBef>
              <a:buNone/>
              <a:defRPr sz="18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94934306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7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752766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721100"/>
          </a:xfrm>
        </p:spPr>
        <p:txBody>
          <a:bodyPr/>
          <a:lstStyle>
            <a:lvl1pPr marL="0" indent="0">
              <a:buNone/>
              <a:defRPr/>
            </a:lvl1pPr>
          </a:lstStyle>
          <a:p>
            <a:endParaRPr lang="en-US" dirty="0"/>
          </a:p>
        </p:txBody>
      </p:sp>
    </p:spTree>
    <p:extLst>
      <p:ext uri="{BB962C8B-B14F-4D97-AF65-F5344CB8AC3E}">
        <p14:creationId xmlns:p14="http://schemas.microsoft.com/office/powerpoint/2010/main" val="4378954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721100"/>
          </a:xfrm>
        </p:spPr>
        <p:txBody>
          <a:bodyPr/>
          <a:lstStyle/>
          <a:p>
            <a:endParaRPr lang="en-US"/>
          </a:p>
        </p:txBody>
      </p:sp>
    </p:spTree>
    <p:extLst>
      <p:ext uri="{BB962C8B-B14F-4D97-AF65-F5344CB8AC3E}">
        <p14:creationId xmlns:p14="http://schemas.microsoft.com/office/powerpoint/2010/main" val="3511612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userDrawn="1"/>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016699"/>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userDrawn="1"/>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26048652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721100"/>
          </a:xfrm>
        </p:spPr>
        <p:txBody>
          <a:bodyPr/>
          <a:lstStyle/>
          <a:p>
            <a:endParaRPr lang="en-US"/>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7211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04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0321402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467350"/>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rgbClr val="CF774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91255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57530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4877194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282257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300" y="1828800"/>
            <a:ext cx="3410712" cy="444817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325018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638550"/>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638550"/>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2806430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28177747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19137653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userDrawn="1"/>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CF7744"/>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userDrawn="1"/>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12385597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4197096"/>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22608433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10222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27785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362575"/>
          </a:xfrm>
          <a:prstGeom prst="rect">
            <a:avLst/>
          </a:prstGeom>
          <a:noFill/>
        </p:spPr>
        <p:txBody>
          <a:bodyPr rtlCol="0" anchor="ctr">
            <a:normAutofit/>
          </a:bodyPr>
          <a:lstStyle>
            <a:lvl1pPr marL="0" indent="0" algn="ctr">
              <a:buNone/>
              <a:defRPr>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122810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4197096"/>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35503513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48386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3654960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userDrawn="1"/>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1040230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38137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endParaRPr lang="en-US" noProof="0" dirty="0"/>
          </a:p>
        </p:txBody>
      </p:sp>
    </p:spTree>
    <p:extLst>
      <p:ext uri="{BB962C8B-B14F-4D97-AF65-F5344CB8AC3E}">
        <p14:creationId xmlns:p14="http://schemas.microsoft.com/office/powerpoint/2010/main" val="1820122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1700631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721099"/>
          </a:xfrm>
        </p:spPr>
        <p:txBody>
          <a:bodyPr/>
          <a:lstStyle/>
          <a:p>
            <a:endParaRPr lang="en-US"/>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25783342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721100"/>
          </a:xfrm>
        </p:spPr>
        <p:txBody>
          <a:bodyPr/>
          <a:lstStyle>
            <a:lvl1pPr marL="0" indent="0">
              <a:buNone/>
              <a:defRPr/>
            </a:lvl1pPr>
          </a:lstStyle>
          <a:p>
            <a:endParaRPr lang="en-US" dirty="0"/>
          </a:p>
        </p:txBody>
      </p:sp>
    </p:spTree>
    <p:extLst>
      <p:ext uri="{BB962C8B-B14F-4D97-AF65-F5344CB8AC3E}">
        <p14:creationId xmlns:p14="http://schemas.microsoft.com/office/powerpoint/2010/main" val="20835996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721100"/>
          </a:xfrm>
        </p:spPr>
        <p:txBody>
          <a:bodyPr/>
          <a:lstStyle/>
          <a:p>
            <a:endParaRPr lang="en-US"/>
          </a:p>
        </p:txBody>
      </p:sp>
    </p:spTree>
    <p:extLst>
      <p:ext uri="{BB962C8B-B14F-4D97-AF65-F5344CB8AC3E}">
        <p14:creationId xmlns:p14="http://schemas.microsoft.com/office/powerpoint/2010/main" val="2641498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721100"/>
          </a:xfrm>
        </p:spPr>
        <p:txBody>
          <a:bodyPr/>
          <a:lstStyle/>
          <a:p>
            <a:endParaRPr lang="en-US"/>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7211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3044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24137830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467350"/>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91255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57530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450046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10222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27785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36257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9514267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282257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300" y="1828800"/>
            <a:ext cx="3410712" cy="444817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393387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638550"/>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638550"/>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1005797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10585298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9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4A4B4B"/>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9515066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1519526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userDrawn="1"/>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4A4B4B"/>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userDrawn="1"/>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9B9A9A"/>
                </a:solidFill>
              </a:rPr>
              <a:t>Click to header</a:t>
            </a:r>
          </a:p>
        </p:txBody>
      </p:sp>
    </p:spTree>
    <p:extLst>
      <p:ext uri="{BB962C8B-B14F-4D97-AF65-F5344CB8AC3E}">
        <p14:creationId xmlns:p14="http://schemas.microsoft.com/office/powerpoint/2010/main" val="25936980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4197096"/>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11471908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510222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4"/>
            <a:ext cx="3550584" cy="2778505"/>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362575"/>
          </a:xfrm>
          <a:prstGeom prst="rect">
            <a:avLst/>
          </a:prstGeom>
          <a:noFill/>
        </p:spPr>
        <p:txBody>
          <a:bodyPr rtlCol="0" anchor="ctr">
            <a:normAutofit/>
          </a:bodyPr>
          <a:lstStyle>
            <a:lvl1pPr marL="0" indent="0" algn="ctr">
              <a:buNone/>
              <a:defRPr>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38927740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48386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40162707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userDrawn="1"/>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198063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48386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13007144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38137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endParaRPr lang="en-US" noProof="0" dirty="0"/>
          </a:p>
        </p:txBody>
      </p:sp>
    </p:spTree>
    <p:extLst>
      <p:ext uri="{BB962C8B-B14F-4D97-AF65-F5344CB8AC3E}">
        <p14:creationId xmlns:p14="http://schemas.microsoft.com/office/powerpoint/2010/main" val="11922308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37627457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721099"/>
          </a:xfrm>
        </p:spPr>
        <p:txBody>
          <a:bodyPr/>
          <a:lstStyle/>
          <a:p>
            <a:endParaRPr lang="en-US"/>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14044534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721100"/>
          </a:xfrm>
        </p:spPr>
        <p:txBody>
          <a:bodyPr/>
          <a:lstStyle>
            <a:lvl1pPr marL="0" indent="0">
              <a:buNone/>
              <a:defRPr/>
            </a:lvl1pPr>
          </a:lstStyle>
          <a:p>
            <a:endParaRPr lang="en-US" dirty="0"/>
          </a:p>
        </p:txBody>
      </p:sp>
    </p:spTree>
    <p:extLst>
      <p:ext uri="{BB962C8B-B14F-4D97-AF65-F5344CB8AC3E}">
        <p14:creationId xmlns:p14="http://schemas.microsoft.com/office/powerpoint/2010/main" val="3267467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721100"/>
          </a:xfrm>
        </p:spPr>
        <p:txBody>
          <a:bodyPr/>
          <a:lstStyle/>
          <a:p>
            <a:endParaRPr lang="en-US"/>
          </a:p>
        </p:txBody>
      </p:sp>
    </p:spTree>
    <p:extLst>
      <p:ext uri="{BB962C8B-B14F-4D97-AF65-F5344CB8AC3E}">
        <p14:creationId xmlns:p14="http://schemas.microsoft.com/office/powerpoint/2010/main" val="31326458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721100"/>
          </a:xfrm>
        </p:spPr>
        <p:txBody>
          <a:bodyPr/>
          <a:lstStyle/>
          <a:p>
            <a:endParaRPr lang="en-US"/>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7211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1367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30520734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467350"/>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91255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57530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026142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282257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300" y="1828800"/>
            <a:ext cx="3410712" cy="444817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2017538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638550"/>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638550"/>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57942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r>
              <a:rPr lang="en-US" noProof="0"/>
              <a:t>Click icon to add picture</a:t>
            </a:r>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userDrawn="1"/>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42760799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19395755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4A4B4B"/>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1263206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75765"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75765"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4857850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userDrawn="1"/>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016699"/>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userDrawn="1"/>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34667820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353377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5185348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4652961"/>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4445000"/>
            <a:ext cx="457200" cy="2413000"/>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4462463"/>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5"/>
            <a:ext cx="3550584" cy="2302256"/>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102225"/>
          </a:xfrm>
          <a:prstGeom prst="rect">
            <a:avLst/>
          </a:prstGeom>
          <a:noFill/>
        </p:spPr>
        <p:txBody>
          <a:bodyPr rtlCol="0" anchor="ctr">
            <a:normAutofit/>
          </a:bodyPr>
          <a:lstStyle>
            <a:lvl1pPr marL="0" indent="0" algn="ctr">
              <a:buNone/>
              <a:defRPr>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25668256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38099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40999434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userDrawn="1"/>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23194802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124201"/>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endParaRPr lang="en-US" noProof="0" dirty="0"/>
          </a:p>
        </p:txBody>
      </p:sp>
    </p:spTree>
    <p:extLst>
      <p:ext uri="{BB962C8B-B14F-4D97-AF65-F5344CB8AC3E}">
        <p14:creationId xmlns:p14="http://schemas.microsoft.com/office/powerpoint/2010/main" val="14995417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3504520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6597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38137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1481709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514725"/>
          </a:xfrm>
        </p:spPr>
        <p:txBody>
          <a:bodyPr/>
          <a:lstStyle/>
          <a:p>
            <a:endParaRPr lang="en-US"/>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27159153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514725"/>
          </a:xfrm>
        </p:spPr>
        <p:txBody>
          <a:bodyPr/>
          <a:lstStyle>
            <a:lvl1pPr marL="0" indent="0">
              <a:buNone/>
              <a:defRPr/>
            </a:lvl1pPr>
          </a:lstStyle>
          <a:p>
            <a:endParaRPr lang="en-US" dirty="0"/>
          </a:p>
        </p:txBody>
      </p:sp>
    </p:spTree>
    <p:extLst>
      <p:ext uri="{BB962C8B-B14F-4D97-AF65-F5344CB8AC3E}">
        <p14:creationId xmlns:p14="http://schemas.microsoft.com/office/powerpoint/2010/main" val="24489923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3" name="SmartArt Placeholder 2">
            <a:extLst>
              <a:ext uri="{FF2B5EF4-FFF2-40B4-BE49-F238E27FC236}">
                <a16:creationId xmlns:a16="http://schemas.microsoft.com/office/drawing/2014/main" id="{00FDB86C-A044-4FB7-BFEF-1B8EB048A509}"/>
              </a:ext>
            </a:extLst>
          </p:cNvPr>
          <p:cNvSpPr>
            <a:spLocks noGrp="1"/>
          </p:cNvSpPr>
          <p:nvPr>
            <p:ph type="dgm" sz="quarter" idx="12"/>
          </p:nvPr>
        </p:nvSpPr>
        <p:spPr>
          <a:xfrm>
            <a:off x="1069975" y="1828800"/>
            <a:ext cx="10515600" cy="3505200"/>
          </a:xfrm>
        </p:spPr>
        <p:txBody>
          <a:bodyPr/>
          <a:lstStyle/>
          <a:p>
            <a:endParaRPr lang="en-US"/>
          </a:p>
        </p:txBody>
      </p:sp>
    </p:spTree>
    <p:extLst>
      <p:ext uri="{BB962C8B-B14F-4D97-AF65-F5344CB8AC3E}">
        <p14:creationId xmlns:p14="http://schemas.microsoft.com/office/powerpoint/2010/main" val="14129624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4" name="Media Placeholder 3">
            <a:extLst>
              <a:ext uri="{FF2B5EF4-FFF2-40B4-BE49-F238E27FC236}">
                <a16:creationId xmlns:a16="http://schemas.microsoft.com/office/drawing/2014/main" id="{55C6DAF4-944A-47BB-BAF5-66291A18FC8C}"/>
              </a:ext>
            </a:extLst>
          </p:cNvPr>
          <p:cNvSpPr>
            <a:spLocks noGrp="1"/>
          </p:cNvSpPr>
          <p:nvPr>
            <p:ph type="media" sz="quarter" idx="13"/>
          </p:nvPr>
        </p:nvSpPr>
        <p:spPr>
          <a:xfrm>
            <a:off x="1069848" y="1828800"/>
            <a:ext cx="5083175" cy="3486150"/>
          </a:xfrm>
        </p:spPr>
        <p:txBody>
          <a:bodyPr/>
          <a:lstStyle/>
          <a:p>
            <a:endParaRPr lang="en-US"/>
          </a:p>
        </p:txBody>
      </p:sp>
      <p:sp>
        <p:nvSpPr>
          <p:cNvPr id="6" name="Text Placeholder 5">
            <a:extLst>
              <a:ext uri="{FF2B5EF4-FFF2-40B4-BE49-F238E27FC236}">
                <a16:creationId xmlns:a16="http://schemas.microsoft.com/office/drawing/2014/main" id="{6AF439FD-922F-42B4-9998-E3D99A8FECC8}"/>
              </a:ext>
            </a:extLst>
          </p:cNvPr>
          <p:cNvSpPr>
            <a:spLocks noGrp="1"/>
          </p:cNvSpPr>
          <p:nvPr>
            <p:ph type="body" sz="quarter" idx="14" hasCustomPrompt="1"/>
          </p:nvPr>
        </p:nvSpPr>
        <p:spPr>
          <a:xfrm>
            <a:off x="6534151" y="1828800"/>
            <a:ext cx="5051298" cy="34861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9585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7" y="685800"/>
            <a:ext cx="10515600" cy="903767"/>
          </a:xfrm>
        </p:spPr>
        <p:txBody>
          <a:bodyPr/>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656289" y="1828800"/>
            <a:ext cx="6929158" cy="3586779"/>
          </a:xfrm>
          <a:prstGeom prst="rect">
            <a:avLst/>
          </a:prstGeom>
        </p:spPr>
        <p:txBody>
          <a:bodyPr/>
          <a:lstStyle>
            <a:lvl1pPr marL="0" indent="0">
              <a:lnSpc>
                <a:spcPts val="2800"/>
              </a:lnSpc>
              <a:spcBef>
                <a:spcPts val="0"/>
              </a:spcBef>
              <a:buNone/>
              <a:defRPr sz="16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7" y="1828800"/>
            <a:ext cx="3283077" cy="3586778"/>
          </a:xfrm>
          <a:prstGeom prst="rect">
            <a:avLst/>
          </a:prstGeom>
        </p:spPr>
        <p:txBody>
          <a:bodyPr lIns="0"/>
          <a:lstStyle>
            <a:lvl1pPr marL="0" indent="0">
              <a:lnSpc>
                <a:spcPts val="1800"/>
              </a:lnSpc>
              <a:spcBef>
                <a:spcPts val="0"/>
              </a:spcBef>
              <a:buNone/>
              <a:defRPr sz="18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21889260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F6CCDA-438F-46FB-AA38-37644211A8B9}"/>
              </a:ext>
            </a:extLst>
          </p:cNvPr>
          <p:cNvSpPr>
            <a:spLocks noChangeAspect="1"/>
          </p:cNvSpPr>
          <p:nvPr/>
        </p:nvSpPr>
        <p:spPr>
          <a:xfrm>
            <a:off x="866775" y="184150"/>
            <a:ext cx="4254500" cy="5121275"/>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93C4ADA-D354-46A7-AA6E-9B31DA9DAD55}"/>
              </a:ext>
            </a:extLst>
          </p:cNvPr>
          <p:cNvSpPr/>
          <p:nvPr/>
        </p:nvSpPr>
        <p:spPr>
          <a:xfrm>
            <a:off x="11734800" y="4445000"/>
            <a:ext cx="457200" cy="2413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DB26E7DF-7C9F-420C-B21B-62939C1077F1}"/>
              </a:ext>
            </a:extLst>
          </p:cNvPr>
          <p:cNvSpPr/>
          <p:nvPr/>
        </p:nvSpPr>
        <p:spPr>
          <a:xfrm>
            <a:off x="11734800" y="0"/>
            <a:ext cx="457200" cy="4462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1"/>
            <a:ext cx="3730752" cy="1600200"/>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1069847" y="2543175"/>
            <a:ext cx="3730752" cy="2524125"/>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8" y="685800"/>
            <a:ext cx="6261101" cy="4619625"/>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3163331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33381563-5734-4CBE-8D33-89728A74AA1E}"/>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12" name="Title 1"/>
          <p:cNvSpPr>
            <a:spLocks noGrp="1"/>
          </p:cNvSpPr>
          <p:nvPr>
            <p:ph type="title" hasCustomPrompt="1"/>
          </p:nvPr>
        </p:nvSpPr>
        <p:spPr>
          <a:xfrm>
            <a:off x="1069847" y="685800"/>
            <a:ext cx="10515600" cy="904875"/>
          </a:xfrm>
        </p:spPr>
        <p:txBody>
          <a:bodyPr anchor="t" anchorCtr="0"/>
          <a:lstStyle>
            <a:lvl1pPr>
              <a:lnSpc>
                <a:spcPts val="4600"/>
              </a:lnSpc>
              <a:defRPr sz="2800">
                <a:solidFill>
                  <a:schemeClr val="tx2"/>
                </a:solidFill>
              </a:defRPr>
            </a:lvl1pPr>
          </a:lstStyle>
          <a:p>
            <a:r>
              <a:rPr lang="en-US" dirty="0"/>
              <a:t>Click to edit title</a:t>
            </a:r>
          </a:p>
        </p:txBody>
      </p:sp>
      <p:sp>
        <p:nvSpPr>
          <p:cNvPr id="14" name="Text Placeholder 9"/>
          <p:cNvSpPr>
            <a:spLocks noGrp="1"/>
          </p:cNvSpPr>
          <p:nvPr>
            <p:ph type="body" sz="quarter" idx="14" hasCustomPrompt="1"/>
          </p:nvPr>
        </p:nvSpPr>
        <p:spPr>
          <a:xfrm>
            <a:off x="1069848" y="1828800"/>
            <a:ext cx="6788277" cy="3400425"/>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p:cNvSpPr>
            <a:spLocks noGrp="1"/>
          </p:cNvSpPr>
          <p:nvPr>
            <p:ph type="pic" sz="quarter" idx="15"/>
          </p:nvPr>
        </p:nvSpPr>
        <p:spPr>
          <a:xfrm>
            <a:off x="8115299" y="1828800"/>
            <a:ext cx="3470147" cy="3400425"/>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796156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9849" y="685800"/>
            <a:ext cx="10515600" cy="903767"/>
          </a:xfrm>
        </p:spPr>
        <p:txBody>
          <a:bodyPr anchor="t" anchorCtr="0"/>
          <a:lstStyle>
            <a:lvl1pPr>
              <a:defRPr sz="2800" cap="none" baseline="0">
                <a:solidFill>
                  <a:schemeClr val="tx2"/>
                </a:solidFill>
              </a:defRPr>
            </a:lvl1pPr>
          </a:lstStyle>
          <a:p>
            <a:r>
              <a:rPr lang="en-US" dirty="0"/>
              <a:t>Click to edit title</a:t>
            </a:r>
          </a:p>
        </p:txBody>
      </p:sp>
      <p:sp>
        <p:nvSpPr>
          <p:cNvPr id="10" name="Text Placeholder 9"/>
          <p:cNvSpPr>
            <a:spLocks noGrp="1"/>
          </p:cNvSpPr>
          <p:nvPr>
            <p:ph type="body" sz="quarter" idx="14" hasCustomPrompt="1"/>
          </p:nvPr>
        </p:nvSpPr>
        <p:spPr>
          <a:xfrm>
            <a:off x="4143374" y="1828800"/>
            <a:ext cx="7442075" cy="3514725"/>
          </a:xfrm>
          <a:prstGeom prst="rect">
            <a:avLst/>
          </a:prstGeom>
        </p:spPr>
        <p:txBody>
          <a:bodyPr/>
          <a:lstStyle>
            <a:lvl1pPr marL="0" indent="0">
              <a:lnSpc>
                <a:spcPts val="28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9848" y="1828800"/>
            <a:ext cx="2778252" cy="3514725"/>
          </a:xfrm>
          <a:prstGeom prst="rect">
            <a:avLst/>
          </a:prstGeom>
        </p:spPr>
        <p:txBody>
          <a:bodyPr lIns="0"/>
          <a:lstStyle>
            <a:lvl1pPr marL="0" indent="0">
              <a:lnSpc>
                <a:spcPts val="1800"/>
              </a:lnSpc>
              <a:spcBef>
                <a:spcPts val="0"/>
              </a:spcBef>
              <a:buNone/>
              <a:defRPr sz="1200" b="0">
                <a:solidFill>
                  <a:srgbClr val="4A4B4B"/>
                </a:solidFill>
              </a:defRPr>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Tree>
    <p:extLst>
      <p:ext uri="{BB962C8B-B14F-4D97-AF65-F5344CB8AC3E}">
        <p14:creationId xmlns:p14="http://schemas.microsoft.com/office/powerpoint/2010/main" val="55334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4800" cap="all" baseline="0"/>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49781625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838200" y="2501106"/>
            <a:ext cx="10515600" cy="903288"/>
          </a:xfrm>
          <a:prstGeom prst="rect">
            <a:avLst/>
          </a:prstGeom>
          <a:noFill/>
          <a:ln>
            <a:noFill/>
          </a:ln>
        </p:spPr>
        <p:txBody>
          <a:bodyPr vert="horz" wrap="square" lIns="91440" tIns="45720" rIns="91440" bIns="45720" numCol="1" anchor="t" anchorCtr="0" compatLnSpc="1">
            <a:prstTxWarp prst="textNoShape">
              <a:avLst/>
            </a:prstTxWarp>
          </a:bodyPr>
          <a:lstStyle>
            <a:lvl1pPr algn="ctr">
              <a:defRPr sz="4800" cap="all" baseline="0">
                <a:solidFill>
                  <a:srgbClr val="4A4B4B"/>
                </a:solidFill>
              </a:defRPr>
            </a:lvl1pPr>
          </a:lstStyle>
          <a:p>
            <a:pPr lvl="0"/>
            <a:r>
              <a:rPr lang="en-US" sz="4800" dirty="0">
                <a:solidFill>
                  <a:srgbClr val="0E4469"/>
                </a:solidFill>
                <a:latin typeface="+mn-lt"/>
              </a:rPr>
              <a:t>Presentation Title</a:t>
            </a:r>
            <a:endParaRPr lang="en-US" altLang="en-US" dirty="0"/>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hasCustomPrompt="1"/>
          </p:nvPr>
        </p:nvSpPr>
        <p:spPr bwMode="auto">
          <a:xfrm>
            <a:off x="838200" y="3496470"/>
            <a:ext cx="10515600" cy="10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a:buFontTx/>
              <a:buNone/>
              <a:defRPr sz="3600" cap="all" baseline="0">
                <a:solidFill>
                  <a:srgbClr val="636768"/>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Sub Header</a:t>
            </a:r>
          </a:p>
        </p:txBody>
      </p:sp>
    </p:spTree>
    <p:extLst>
      <p:ext uri="{BB962C8B-B14F-4D97-AF65-F5344CB8AC3E}">
        <p14:creationId xmlns:p14="http://schemas.microsoft.com/office/powerpoint/2010/main" val="2690389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0E446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CB74ACA1-4228-4E95-8E88-9B9AFB2F1917}"/>
              </a:ext>
            </a:extLst>
          </p:cNvPr>
          <p:cNvSpPr/>
          <p:nvPr/>
        </p:nvSpPr>
        <p:spPr>
          <a:xfrm rot="5400000">
            <a:off x="10354469" y="4226719"/>
            <a:ext cx="2444750" cy="1363662"/>
          </a:xfrm>
          <a:prstGeom prst="rect">
            <a:avLst/>
          </a:prstGeom>
          <a:solidFill>
            <a:srgbClr val="4A4B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r>
              <a:rPr lang="en-US" noProof="0"/>
              <a:t>Click icon to add picture</a:t>
            </a:r>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15207392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75765"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75765"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a:solidFill>
                  <a:srgbClr val="4A4B4B"/>
                </a:solidFill>
              </a:defRPr>
            </a:lvl1pPr>
            <a:lvl3pPr marL="914400" indent="0">
              <a:buFontTx/>
              <a:buNone/>
              <a:defRPr>
                <a:solidFill>
                  <a:srgbClr val="4A4B4B"/>
                </a:solidFill>
              </a:defRPr>
            </a:lvl3pPr>
            <a:lvl4pPr marL="1371600" indent="0">
              <a:buFontTx/>
              <a:buNone/>
              <a:defRPr>
                <a:solidFill>
                  <a:srgbClr val="4A4B4B"/>
                </a:solidFill>
              </a:defRPr>
            </a:lvl4pPr>
            <a:lvl5pPr marL="1828800" indent="0">
              <a:buFontTx/>
              <a:buNone/>
              <a:defRPr>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3408164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3DB865B0-F80B-4CF5-9235-54F0165E59BF}"/>
              </a:ext>
            </a:extLst>
          </p:cNvPr>
          <p:cNvSpPr>
            <a:spLocks noGrp="1" noChangeArrowheads="1"/>
          </p:cNvSpPr>
          <p:nvPr>
            <p:ph type="title" hasCustomPrompt="1"/>
          </p:nvPr>
        </p:nvSpPr>
        <p:spPr bwMode="auto">
          <a:xfrm>
            <a:off x="1069848" y="685800"/>
            <a:ext cx="10515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7" name="Text Placeholder 2">
            <a:extLst>
              <a:ext uri="{FF2B5EF4-FFF2-40B4-BE49-F238E27FC236}">
                <a16:creationId xmlns:a16="http://schemas.microsoft.com/office/drawing/2014/main" id="{DB6DB3AB-0F9E-4A38-9174-E3A70085CEF0}"/>
              </a:ext>
            </a:extLst>
          </p:cNvPr>
          <p:cNvSpPr>
            <a:spLocks noGrp="1" noChangeArrowheads="1"/>
          </p:cNvSpPr>
          <p:nvPr>
            <p:ph idx="1"/>
          </p:nvPr>
        </p:nvSpPr>
        <p:spPr bwMode="auto">
          <a:xfrm>
            <a:off x="1069848" y="2228851"/>
            <a:ext cx="10515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FontTx/>
              <a:buNone/>
              <a:defRPr sz="1800">
                <a:solidFill>
                  <a:srgbClr val="4A4B4B"/>
                </a:solidFill>
              </a:defRPr>
            </a:lvl1pPr>
            <a:lvl3pPr marL="914400" indent="0">
              <a:buFontTx/>
              <a:buNone/>
              <a:defRPr sz="1400">
                <a:solidFill>
                  <a:srgbClr val="4A4B4B"/>
                </a:solidFill>
              </a:defRPr>
            </a:lvl3pPr>
            <a:lvl4pPr marL="1371600" indent="0">
              <a:buFontTx/>
              <a:buNone/>
              <a:defRPr>
                <a:solidFill>
                  <a:srgbClr val="4A4B4B"/>
                </a:solidFill>
              </a:defRPr>
            </a:lvl4pPr>
            <a:lvl5pPr marL="1828800" indent="0">
              <a:buFontTx/>
              <a:buNone/>
              <a:defRPr sz="1400">
                <a:solidFill>
                  <a:srgbClr val="4A4B4B"/>
                </a:solidFill>
              </a:defRPr>
            </a:lvl5p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
        <p:nvSpPr>
          <p:cNvPr id="4" name="Title Placeholder 1">
            <a:extLst>
              <a:ext uri="{FF2B5EF4-FFF2-40B4-BE49-F238E27FC236}">
                <a16:creationId xmlns:a16="http://schemas.microsoft.com/office/drawing/2014/main" id="{5BAA1BFD-BAFB-4BB8-A485-DBC33971B143}"/>
              </a:ext>
            </a:extLst>
          </p:cNvPr>
          <p:cNvSpPr txBox="1">
            <a:spLocks noChangeArrowheads="1"/>
          </p:cNvSpPr>
          <p:nvPr userDrawn="1"/>
        </p:nvSpPr>
        <p:spPr bwMode="auto">
          <a:xfrm>
            <a:off x="1069848" y="1238250"/>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2000" dirty="0">
                <a:solidFill>
                  <a:srgbClr val="016699"/>
                </a:solidFill>
              </a:rPr>
              <a:t>Click to Sub header</a:t>
            </a:r>
          </a:p>
        </p:txBody>
      </p:sp>
      <p:sp>
        <p:nvSpPr>
          <p:cNvPr id="5" name="Title Placeholder 1">
            <a:extLst>
              <a:ext uri="{FF2B5EF4-FFF2-40B4-BE49-F238E27FC236}">
                <a16:creationId xmlns:a16="http://schemas.microsoft.com/office/drawing/2014/main" id="{6D8C5AD0-8E63-4557-9FBC-F5128EC63A8B}"/>
              </a:ext>
            </a:extLst>
          </p:cNvPr>
          <p:cNvSpPr txBox="1">
            <a:spLocks noChangeArrowheads="1"/>
          </p:cNvSpPr>
          <p:nvPr userDrawn="1"/>
        </p:nvSpPr>
        <p:spPr bwMode="auto">
          <a:xfrm>
            <a:off x="1069848" y="1666874"/>
            <a:ext cx="1051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sz="1800" dirty="0">
                <a:solidFill>
                  <a:srgbClr val="636768"/>
                </a:solidFill>
              </a:rPr>
              <a:t>Click to header</a:t>
            </a:r>
          </a:p>
        </p:txBody>
      </p:sp>
    </p:spTree>
    <p:extLst>
      <p:ext uri="{BB962C8B-B14F-4D97-AF65-F5344CB8AC3E}">
        <p14:creationId xmlns:p14="http://schemas.microsoft.com/office/powerpoint/2010/main" val="245852068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10" name="Text Placeholder 9"/>
          <p:cNvSpPr>
            <a:spLocks noGrp="1"/>
          </p:cNvSpPr>
          <p:nvPr>
            <p:ph type="body" sz="quarter" idx="14" hasCustomPrompt="1"/>
          </p:nvPr>
        </p:nvSpPr>
        <p:spPr>
          <a:xfrm>
            <a:off x="3890682" y="1828800"/>
            <a:ext cx="7691719" cy="3533775"/>
          </a:xfrm>
          <a:prstGeom prst="rect">
            <a:avLst/>
          </a:prstGeom>
        </p:spPr>
        <p:txBody>
          <a:bodyPr/>
          <a:lstStyle>
            <a:lvl1pPr marL="0" indent="0">
              <a:lnSpc>
                <a:spcPts val="28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p:cNvSpPr>
            <a:spLocks noGrp="1"/>
          </p:cNvSpPr>
          <p:nvPr>
            <p:ph type="body" sz="quarter" idx="15" hasCustomPrompt="1"/>
          </p:nvPr>
        </p:nvSpPr>
        <p:spPr>
          <a:xfrm>
            <a:off x="1066801" y="1828800"/>
            <a:ext cx="2613214" cy="2980529"/>
          </a:xfrm>
          <a:prstGeom prst="rect">
            <a:avLst/>
          </a:prstGeom>
        </p:spPr>
        <p:txBody>
          <a:bodyPr lIns="0"/>
          <a:lstStyle>
            <a:lvl1pPr marL="0" indent="0">
              <a:lnSpc>
                <a:spcPts val="1800"/>
              </a:lnSpc>
              <a:spcBef>
                <a:spcPts val="0"/>
              </a:spcBef>
              <a:buNone/>
              <a:defRPr sz="20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FE1B7BE2-1E41-4205-A720-F59163B1DAA1}"/>
              </a:ext>
            </a:extLst>
          </p:cNvPr>
          <p:cNvSpPr>
            <a:spLocks noGrp="1" noChangeArrowheads="1"/>
          </p:cNvSpPr>
          <p:nvPr>
            <p:ph type="title" hasCustomPrompt="1"/>
          </p:nvPr>
        </p:nvSpPr>
        <p:spPr bwMode="auto">
          <a:xfrm>
            <a:off x="1066801" y="687481"/>
            <a:ext cx="10515600" cy="9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41327665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7EEE6B-04B7-43DC-8E79-DA4B9E805989}"/>
              </a:ext>
            </a:extLst>
          </p:cNvPr>
          <p:cNvSpPr/>
          <p:nvPr/>
        </p:nvSpPr>
        <p:spPr>
          <a:xfrm>
            <a:off x="1069848" y="685800"/>
            <a:ext cx="3987927" cy="4652961"/>
          </a:xfrm>
          <a:prstGeom prst="rect">
            <a:avLst/>
          </a:prstGeom>
          <a:solidFill>
            <a:schemeClr val="accent4">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453E920C-80F0-4748-ADCB-98EDE1920F6A}"/>
              </a:ext>
            </a:extLst>
          </p:cNvPr>
          <p:cNvSpPr/>
          <p:nvPr/>
        </p:nvSpPr>
        <p:spPr>
          <a:xfrm>
            <a:off x="11734800" y="2717420"/>
            <a:ext cx="457200" cy="2835655"/>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BFF7992-E359-4AA1-85D5-F46C82FD544B}"/>
              </a:ext>
            </a:extLst>
          </p:cNvPr>
          <p:cNvSpPr/>
          <p:nvPr/>
        </p:nvSpPr>
        <p:spPr>
          <a:xfrm>
            <a:off x="11734800" y="0"/>
            <a:ext cx="457200" cy="2745995"/>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288519" y="898143"/>
            <a:ext cx="3550584" cy="1635508"/>
          </a:xfrm>
        </p:spPr>
        <p:txBody>
          <a:bodyPr anchor="t" anchorCtr="0"/>
          <a:lstStyle>
            <a:lvl1pPr>
              <a:defRPr sz="2800" cap="none" baseline="0">
                <a:solidFill>
                  <a:srgbClr val="4A4B4B"/>
                </a:solidFill>
              </a:defRPr>
            </a:lvl1pPr>
          </a:lstStyle>
          <a:p>
            <a:r>
              <a:rPr lang="en-US" dirty="0"/>
              <a:t>Click to edit title</a:t>
            </a:r>
          </a:p>
        </p:txBody>
      </p:sp>
      <p:sp>
        <p:nvSpPr>
          <p:cNvPr id="10" name="Text Placeholder 9"/>
          <p:cNvSpPr>
            <a:spLocks noGrp="1"/>
          </p:cNvSpPr>
          <p:nvPr>
            <p:ph type="body" sz="quarter" idx="14" hasCustomPrompt="1"/>
          </p:nvPr>
        </p:nvSpPr>
        <p:spPr>
          <a:xfrm>
            <a:off x="1288519" y="2745995"/>
            <a:ext cx="3550584" cy="2302256"/>
          </a:xfrm>
          <a:prstGeom prst="rect">
            <a:avLst/>
          </a:prstGeom>
        </p:spPr>
        <p:txBody>
          <a:bodyPr/>
          <a:lstStyle>
            <a:lvl1pPr marL="0" indent="0">
              <a:lnSpc>
                <a:spcPts val="3000"/>
              </a:lnSpc>
              <a:spcBef>
                <a:spcPts val="0"/>
              </a:spcBef>
              <a:buNone/>
              <a:defRPr sz="20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302249" y="236536"/>
            <a:ext cx="6022976" cy="5102225"/>
          </a:xfrm>
          <a:prstGeom prst="rect">
            <a:avLst/>
          </a:prstGeom>
          <a:noFill/>
        </p:spPr>
        <p:txBody>
          <a:bodyPr rtlCol="0" anchor="ctr">
            <a:normAutofit/>
          </a:bodyPr>
          <a:lstStyle>
            <a:lvl1pPr marL="0" indent="0" algn="ctr">
              <a:buNone/>
              <a:defRPr>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1514054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5" name="Rectangle 4" hidden="1">
            <a:extLst>
              <a:ext uri="{FF2B5EF4-FFF2-40B4-BE49-F238E27FC236}">
                <a16:creationId xmlns:a16="http://schemas.microsoft.com/office/drawing/2014/main" id="{29833B25-9F6A-42D3-970D-D4F24E3CB2F0}"/>
              </a:ext>
            </a:extLst>
          </p:cNvPr>
          <p:cNvSpPr/>
          <p:nvPr/>
        </p:nvSpPr>
        <p:spPr>
          <a:xfrm>
            <a:off x="255588" y="265113"/>
            <a:ext cx="11684000" cy="633253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dirty="0"/>
          </a:p>
        </p:txBody>
      </p:sp>
      <p:sp>
        <p:nvSpPr>
          <p:cNvPr id="3" name="Picture Placeholder 2"/>
          <p:cNvSpPr>
            <a:spLocks noGrp="1"/>
          </p:cNvSpPr>
          <p:nvPr>
            <p:ph type="pic" sz="quarter" idx="15"/>
          </p:nvPr>
        </p:nvSpPr>
        <p:spPr>
          <a:xfrm>
            <a:off x="8001000" y="1590768"/>
            <a:ext cx="3581401" cy="3809907"/>
          </a:xfrm>
          <a:prstGeom prst="roundRect">
            <a:avLst>
              <a:gd name="adj" fmla="val 2543"/>
            </a:avLst>
          </a:prstGeom>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7" name="Text Placeholder 6">
            <a:extLst>
              <a:ext uri="{FF2B5EF4-FFF2-40B4-BE49-F238E27FC236}">
                <a16:creationId xmlns:a16="http://schemas.microsoft.com/office/drawing/2014/main" id="{417B15B3-58BB-493C-8C3E-F3CD2A875190}"/>
              </a:ext>
            </a:extLst>
          </p:cNvPr>
          <p:cNvSpPr>
            <a:spLocks noGrp="1"/>
          </p:cNvSpPr>
          <p:nvPr>
            <p:ph type="body" sz="quarter" idx="16" hasCustomPrompt="1"/>
          </p:nvPr>
        </p:nvSpPr>
        <p:spPr>
          <a:xfrm>
            <a:off x="1066800" y="1828800"/>
            <a:ext cx="6651811" cy="3571875"/>
          </a:xfrm>
          <a:prstGeom prst="rect">
            <a:avLst/>
          </a:prstGeom>
        </p:spPr>
        <p:txBody>
          <a:bodyPr lIns="0"/>
          <a:lstStyle>
            <a:lvl1pPr marL="0" indent="0">
              <a:lnSpc>
                <a:spcPts val="1800"/>
              </a:lnSpc>
              <a:spcBef>
                <a:spcPts val="0"/>
              </a:spcBef>
              <a:buNone/>
              <a:defRPr sz="1200" b="0"/>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dirty="0"/>
              <a:t>Click to edit text</a:t>
            </a:r>
          </a:p>
        </p:txBody>
      </p:sp>
      <p:sp>
        <p:nvSpPr>
          <p:cNvPr id="8" name="Title Placeholder 1">
            <a:extLst>
              <a:ext uri="{FF2B5EF4-FFF2-40B4-BE49-F238E27FC236}">
                <a16:creationId xmlns:a16="http://schemas.microsoft.com/office/drawing/2014/main" id="{69CF9F99-7A95-4D29-B055-0048D172CC6E}"/>
              </a:ext>
            </a:extLst>
          </p:cNvPr>
          <p:cNvSpPr>
            <a:spLocks noGrp="1" noChangeArrowheads="1"/>
          </p:cNvSpPr>
          <p:nvPr>
            <p:ph type="title" hasCustomPrompt="1"/>
          </p:nvPr>
        </p:nvSpPr>
        <p:spPr bwMode="auto">
          <a:xfrm>
            <a:off x="1066801" y="687481"/>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Tree>
    <p:extLst>
      <p:ext uri="{BB962C8B-B14F-4D97-AF65-F5344CB8AC3E}">
        <p14:creationId xmlns:p14="http://schemas.microsoft.com/office/powerpoint/2010/main" val="27656010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alette Star of the show">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279392" y="685800"/>
            <a:ext cx="1499616" cy="2194560"/>
          </a:xfrm>
          <a:prstGeom prst="rect">
            <a:avLst/>
          </a:prstGeom>
        </p:spPr>
        <p:txBody>
          <a:bodyPr rtlCol="0">
            <a:normAutofit/>
          </a:bodyPr>
          <a:lstStyle>
            <a:lvl1pPr>
              <a:defRPr sz="2000"/>
            </a:lvl1pPr>
          </a:lstStyle>
          <a:p>
            <a:pPr lvl="0"/>
            <a:endParaRPr lang="en-US" noProof="0" dirty="0"/>
          </a:p>
        </p:txBody>
      </p:sp>
      <p:sp>
        <p:nvSpPr>
          <p:cNvPr id="18" name="Picture Placeholder 8"/>
          <p:cNvSpPr>
            <a:spLocks noGrp="1"/>
          </p:cNvSpPr>
          <p:nvPr>
            <p:ph type="pic" sz="quarter" idx="14"/>
          </p:nvPr>
        </p:nvSpPr>
        <p:spPr>
          <a:xfrm>
            <a:off x="6227064" y="685800"/>
            <a:ext cx="1499616" cy="2194560"/>
          </a:xfrm>
          <a:prstGeom prst="rect">
            <a:avLst/>
          </a:prstGeom>
        </p:spPr>
        <p:txBody>
          <a:bodyPr rtlCol="0">
            <a:normAutofit/>
          </a:bodyPr>
          <a:lstStyle>
            <a:lvl1pPr>
              <a:defRPr sz="2000"/>
            </a:lvl1pPr>
          </a:lstStyle>
          <a:p>
            <a:pPr lvl="0"/>
            <a:endParaRPr lang="en-US" noProof="0" dirty="0"/>
          </a:p>
        </p:txBody>
      </p:sp>
      <p:sp>
        <p:nvSpPr>
          <p:cNvPr id="19" name="Picture Placeholder 8"/>
          <p:cNvSpPr>
            <a:spLocks noGrp="1"/>
          </p:cNvSpPr>
          <p:nvPr>
            <p:ph type="pic" sz="quarter" idx="15"/>
          </p:nvPr>
        </p:nvSpPr>
        <p:spPr>
          <a:xfrm>
            <a:off x="8174736" y="685800"/>
            <a:ext cx="1499616" cy="2194560"/>
          </a:xfrm>
          <a:prstGeom prst="rect">
            <a:avLst/>
          </a:prstGeom>
        </p:spPr>
        <p:txBody>
          <a:bodyPr rtlCol="0">
            <a:normAutofit/>
          </a:bodyPr>
          <a:lstStyle>
            <a:lvl1pPr>
              <a:defRPr sz="2000"/>
            </a:lvl1pPr>
          </a:lstStyle>
          <a:p>
            <a:pPr lvl="0"/>
            <a:endParaRPr lang="en-US" noProof="0" dirty="0"/>
          </a:p>
        </p:txBody>
      </p:sp>
      <p:sp>
        <p:nvSpPr>
          <p:cNvPr id="20" name="Picture Placeholder 8"/>
          <p:cNvSpPr>
            <a:spLocks noGrp="1"/>
          </p:cNvSpPr>
          <p:nvPr>
            <p:ph type="pic" sz="quarter" idx="16"/>
          </p:nvPr>
        </p:nvSpPr>
        <p:spPr>
          <a:xfrm>
            <a:off x="10122408" y="685800"/>
            <a:ext cx="1499616" cy="2194560"/>
          </a:xfrm>
          <a:prstGeom prst="rect">
            <a:avLst/>
          </a:prstGeom>
        </p:spPr>
        <p:txBody>
          <a:bodyPr rtlCol="0">
            <a:normAutofit/>
          </a:bodyPr>
          <a:lstStyle>
            <a:lvl1pPr>
              <a:defRPr sz="2000"/>
            </a:lvl1pPr>
          </a:lstStyle>
          <a:p>
            <a:pPr lvl="0"/>
            <a:endParaRPr lang="en-US" noProof="0" dirty="0"/>
          </a:p>
        </p:txBody>
      </p:sp>
      <p:sp>
        <p:nvSpPr>
          <p:cNvPr id="21" name="Picture Placeholder 8"/>
          <p:cNvSpPr>
            <a:spLocks noGrp="1"/>
          </p:cNvSpPr>
          <p:nvPr>
            <p:ph type="pic" sz="quarter" idx="17"/>
          </p:nvPr>
        </p:nvSpPr>
        <p:spPr>
          <a:xfrm>
            <a:off x="4279392" y="3245247"/>
            <a:ext cx="1499616" cy="2194560"/>
          </a:xfrm>
          <a:prstGeom prst="rect">
            <a:avLst/>
          </a:prstGeom>
        </p:spPr>
        <p:txBody>
          <a:bodyPr rtlCol="0">
            <a:normAutofit/>
          </a:bodyPr>
          <a:lstStyle>
            <a:lvl1pPr>
              <a:defRPr sz="2000"/>
            </a:lvl1pPr>
          </a:lstStyle>
          <a:p>
            <a:pPr lvl="0"/>
            <a:endParaRPr lang="en-US" noProof="0" dirty="0"/>
          </a:p>
        </p:txBody>
      </p:sp>
      <p:sp>
        <p:nvSpPr>
          <p:cNvPr id="22" name="Picture Placeholder 8"/>
          <p:cNvSpPr>
            <a:spLocks noGrp="1"/>
          </p:cNvSpPr>
          <p:nvPr>
            <p:ph type="pic" sz="quarter" idx="18"/>
          </p:nvPr>
        </p:nvSpPr>
        <p:spPr>
          <a:xfrm>
            <a:off x="6227064" y="3245247"/>
            <a:ext cx="1499616" cy="2194560"/>
          </a:xfrm>
          <a:prstGeom prst="rect">
            <a:avLst/>
          </a:prstGeom>
        </p:spPr>
        <p:txBody>
          <a:bodyPr rtlCol="0">
            <a:normAutofit/>
          </a:bodyPr>
          <a:lstStyle>
            <a:lvl1pPr>
              <a:defRPr sz="2000"/>
            </a:lvl1pPr>
          </a:lstStyle>
          <a:p>
            <a:pPr lvl="0"/>
            <a:endParaRPr lang="en-US" noProof="0" dirty="0"/>
          </a:p>
        </p:txBody>
      </p:sp>
      <p:sp>
        <p:nvSpPr>
          <p:cNvPr id="23" name="Picture Placeholder 8"/>
          <p:cNvSpPr>
            <a:spLocks noGrp="1"/>
          </p:cNvSpPr>
          <p:nvPr>
            <p:ph type="pic" sz="quarter" idx="19"/>
          </p:nvPr>
        </p:nvSpPr>
        <p:spPr>
          <a:xfrm>
            <a:off x="8174736" y="3245247"/>
            <a:ext cx="1499616" cy="2194560"/>
          </a:xfrm>
          <a:prstGeom prst="rect">
            <a:avLst/>
          </a:prstGeom>
        </p:spPr>
        <p:txBody>
          <a:bodyPr rtlCol="0">
            <a:normAutofit/>
          </a:bodyPr>
          <a:lstStyle>
            <a:lvl1pPr>
              <a:defRPr sz="2000"/>
            </a:lvl1pPr>
          </a:lstStyle>
          <a:p>
            <a:pPr lvl="0"/>
            <a:endParaRPr lang="en-US" noProof="0" dirty="0"/>
          </a:p>
        </p:txBody>
      </p:sp>
      <p:sp>
        <p:nvSpPr>
          <p:cNvPr id="24" name="Picture Placeholder 8"/>
          <p:cNvSpPr>
            <a:spLocks noGrp="1"/>
          </p:cNvSpPr>
          <p:nvPr>
            <p:ph type="pic" sz="quarter" idx="20"/>
          </p:nvPr>
        </p:nvSpPr>
        <p:spPr>
          <a:xfrm>
            <a:off x="10122408" y="3245247"/>
            <a:ext cx="1499616" cy="2194560"/>
          </a:xfrm>
          <a:prstGeom prst="rect">
            <a:avLst/>
          </a:prstGeom>
        </p:spPr>
        <p:txBody>
          <a:bodyPr rtlCol="0">
            <a:normAutofit/>
          </a:bodyPr>
          <a:lstStyle>
            <a:lvl1pPr>
              <a:defRPr sz="2000"/>
            </a:lvl1pPr>
          </a:lstStyle>
          <a:p>
            <a:pPr lvl="0"/>
            <a:endParaRPr lang="en-US" noProof="0" dirty="0"/>
          </a:p>
        </p:txBody>
      </p:sp>
      <p:sp>
        <p:nvSpPr>
          <p:cNvPr id="12" name="Title Placeholder 1">
            <a:extLst>
              <a:ext uri="{FF2B5EF4-FFF2-40B4-BE49-F238E27FC236}">
                <a16:creationId xmlns:a16="http://schemas.microsoft.com/office/drawing/2014/main" id="{013E3C15-E4C4-4F51-83EA-888968C5ECEF}"/>
              </a:ext>
            </a:extLst>
          </p:cNvPr>
          <p:cNvSpPr txBox="1">
            <a:spLocks noChangeArrowheads="1"/>
          </p:cNvSpPr>
          <p:nvPr userDrawn="1"/>
        </p:nvSpPr>
        <p:spPr bwMode="auto">
          <a:xfrm>
            <a:off x="1066800" y="685800"/>
            <a:ext cx="3048001" cy="44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a:lstStyle>
          <a:p>
            <a:r>
              <a:rPr lang="en-US" altLang="en-US" dirty="0"/>
              <a:t>Click to edit title</a:t>
            </a:r>
          </a:p>
        </p:txBody>
      </p:sp>
    </p:spTree>
    <p:extLst>
      <p:ext uri="{BB962C8B-B14F-4D97-AF65-F5344CB8AC3E}">
        <p14:creationId xmlns:p14="http://schemas.microsoft.com/office/powerpoint/2010/main" val="12483824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AFEF05-7CC2-47C0-B862-56417FAADD59}"/>
              </a:ext>
            </a:extLst>
          </p:cNvPr>
          <p:cNvSpPr/>
          <p:nvPr/>
        </p:nvSpPr>
        <p:spPr>
          <a:xfrm>
            <a:off x="860425" y="441325"/>
            <a:ext cx="6372225" cy="1524000"/>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a:extLst>
              <a:ext uri="{FF2B5EF4-FFF2-40B4-BE49-F238E27FC236}">
                <a16:creationId xmlns:a16="http://schemas.microsoft.com/office/drawing/2014/main" id="{E194C15B-F0B6-494A-89A4-8A45A31AB7C4}"/>
              </a:ext>
            </a:extLst>
          </p:cNvPr>
          <p:cNvSpPr/>
          <p:nvPr/>
        </p:nvSpPr>
        <p:spPr>
          <a:xfrm>
            <a:off x="6656388" y="600075"/>
            <a:ext cx="2932112" cy="2628900"/>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598DE37D-E506-4A49-85B2-AAD04D5D3553}"/>
              </a:ext>
            </a:extLst>
          </p:cNvPr>
          <p:cNvSpPr/>
          <p:nvPr/>
        </p:nvSpPr>
        <p:spPr>
          <a:xfrm>
            <a:off x="8751888" y="3730625"/>
            <a:ext cx="2921000" cy="2590800"/>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hasCustomPrompt="1"/>
          </p:nvPr>
        </p:nvSpPr>
        <p:spPr>
          <a:xfrm>
            <a:off x="1069848" y="685800"/>
            <a:ext cx="5348288" cy="631078"/>
          </a:xfrm>
        </p:spPr>
        <p:txBody>
          <a:bodyPr anchor="t">
            <a:noAutofit/>
          </a:bodyPr>
          <a:lstStyle>
            <a:lvl1pPr>
              <a:defRPr sz="2800">
                <a:solidFill>
                  <a:schemeClr val="bg1"/>
                </a:solidFill>
              </a:defRPr>
            </a:lvl1pPr>
          </a:lstStyle>
          <a:p>
            <a:r>
              <a:rPr lang="en-US" dirty="0"/>
              <a:t>Click to edit title</a:t>
            </a:r>
          </a:p>
        </p:txBody>
      </p:sp>
      <p:sp>
        <p:nvSpPr>
          <p:cNvPr id="10" name="Text Placeholder 9"/>
          <p:cNvSpPr>
            <a:spLocks noGrp="1"/>
          </p:cNvSpPr>
          <p:nvPr>
            <p:ph type="body" sz="quarter" idx="14" hasCustomPrompt="1"/>
          </p:nvPr>
        </p:nvSpPr>
        <p:spPr>
          <a:xfrm>
            <a:off x="1069848" y="2209799"/>
            <a:ext cx="5348288" cy="3124201"/>
          </a:xfrm>
          <a:prstGeom prst="rect">
            <a:avLst/>
          </a:prstGeom>
        </p:spPr>
        <p:txBody>
          <a:bodyPr/>
          <a:lstStyle>
            <a:lvl1pPr marL="0" indent="0">
              <a:lnSpc>
                <a:spcPts val="3000"/>
              </a:lnSpc>
              <a:spcBef>
                <a:spcPts val="0"/>
              </a:spcBef>
              <a:buNone/>
              <a:defRPr sz="1800">
                <a:solidFill>
                  <a:schemeClr val="tx2"/>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6997700" y="914400"/>
            <a:ext cx="4334256" cy="5093208"/>
          </a:xfrm>
          <a:prstGeom prst="rect">
            <a:avLst/>
          </a:prstGeom>
          <a:solidFill>
            <a:schemeClr val="accent3"/>
          </a:solidFill>
        </p:spPr>
        <p:txBody>
          <a:bodyPr rtlCol="0" anchor="ctr">
            <a:normAutofit/>
          </a:bodyPr>
          <a:lstStyle>
            <a:lvl1pPr marL="0" indent="0" algn="ctr">
              <a:buNone/>
              <a:defRPr/>
            </a:lvl1pPr>
          </a:lstStyle>
          <a:p>
            <a:pPr lvl="0"/>
            <a:endParaRPr lang="en-US" noProof="0" dirty="0"/>
          </a:p>
        </p:txBody>
      </p:sp>
    </p:spTree>
    <p:extLst>
      <p:ext uri="{BB962C8B-B14F-4D97-AF65-F5344CB8AC3E}">
        <p14:creationId xmlns:p14="http://schemas.microsoft.com/office/powerpoint/2010/main" val="8672095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mersive palette Wellspr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CE1F8D-4B60-4812-A341-394D3106C06F}"/>
              </a:ext>
            </a:extLst>
          </p:cNvPr>
          <p:cNvSpPr/>
          <p:nvPr/>
        </p:nvSpPr>
        <p:spPr>
          <a:xfrm>
            <a:off x="9747250" y="-15875"/>
            <a:ext cx="2444750" cy="976313"/>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a:extLst>
              <a:ext uri="{FF2B5EF4-FFF2-40B4-BE49-F238E27FC236}">
                <a16:creationId xmlns:a16="http://schemas.microsoft.com/office/drawing/2014/main" id="{9E6A1D2F-FBA1-4786-AEA3-5B4CD3CE3D9F}"/>
              </a:ext>
            </a:extLst>
          </p:cNvPr>
          <p:cNvSpPr/>
          <p:nvPr/>
        </p:nvSpPr>
        <p:spPr>
          <a:xfrm>
            <a:off x="8117680" y="428625"/>
            <a:ext cx="3200400" cy="5476875"/>
          </a:xfrm>
          <a:prstGeom prst="rect">
            <a:avLst/>
          </a:prstGeom>
          <a:solidFill>
            <a:srgbClr val="6367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a:extLst>
              <a:ext uri="{FF2B5EF4-FFF2-40B4-BE49-F238E27FC236}">
                <a16:creationId xmlns:a16="http://schemas.microsoft.com/office/drawing/2014/main" id="{CD341FC8-8826-48D2-8A5D-6BD7E1076E99}"/>
              </a:ext>
            </a:extLst>
          </p:cNvPr>
          <p:cNvSpPr/>
          <p:nvPr/>
        </p:nvSpPr>
        <p:spPr>
          <a:xfrm>
            <a:off x="4912677" y="428625"/>
            <a:ext cx="3200400" cy="5476875"/>
          </a:xfrm>
          <a:prstGeom prst="rect">
            <a:avLst/>
          </a:prstGeom>
          <a:solidFill>
            <a:srgbClr val="9B9A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Text Placeholder 9"/>
          <p:cNvSpPr>
            <a:spLocks noGrp="1"/>
          </p:cNvSpPr>
          <p:nvPr>
            <p:ph type="body" sz="quarter" idx="14" hasCustomPrompt="1"/>
          </p:nvPr>
        </p:nvSpPr>
        <p:spPr>
          <a:xfrm>
            <a:off x="1069847" y="1828800"/>
            <a:ext cx="3482095" cy="3255264"/>
          </a:xfrm>
          <a:prstGeom prst="rect">
            <a:avLst/>
          </a:prstGeom>
        </p:spPr>
        <p:txBody>
          <a:bodyPr/>
          <a:lstStyle>
            <a:lvl1pPr marL="0" indent="0">
              <a:lnSpc>
                <a:spcPts val="3000"/>
              </a:lnSpc>
              <a:spcBef>
                <a:spcPts val="0"/>
              </a:spcBef>
              <a:buNone/>
              <a:defRPr sz="1800">
                <a:solidFill>
                  <a:srgbClr val="4A4B4B"/>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p:cNvSpPr>
            <a:spLocks noGrp="1"/>
          </p:cNvSpPr>
          <p:nvPr>
            <p:ph type="pic" sz="quarter" idx="15"/>
          </p:nvPr>
        </p:nvSpPr>
        <p:spPr>
          <a:xfrm>
            <a:off x="5153025" y="727075"/>
            <a:ext cx="5969127" cy="4902199"/>
          </a:xfrm>
          <a:prstGeom prst="rect">
            <a:avLst/>
          </a:prstGeom>
          <a:noFill/>
        </p:spPr>
        <p:txBody>
          <a:bodyPr rtlCol="0" anchor="ctr">
            <a:normAutofit/>
          </a:bodyPr>
          <a:lstStyle>
            <a:lvl1pPr marL="0" indent="0" algn="ctr">
              <a:buNone/>
              <a:defRPr>
                <a:solidFill>
                  <a:schemeClr val="bg1"/>
                </a:solidFill>
              </a:defRPr>
            </a:lvl1pPr>
          </a:lstStyle>
          <a:p>
            <a:pPr lvl="0"/>
            <a:endParaRPr lang="en-US" noProof="0" dirty="0"/>
          </a:p>
        </p:txBody>
      </p:sp>
      <p:sp>
        <p:nvSpPr>
          <p:cNvPr id="2" name="Title 1"/>
          <p:cNvSpPr>
            <a:spLocks noGrp="1"/>
          </p:cNvSpPr>
          <p:nvPr>
            <p:ph type="title" hasCustomPrompt="1"/>
          </p:nvPr>
        </p:nvSpPr>
        <p:spPr>
          <a:xfrm>
            <a:off x="1069848" y="685800"/>
            <a:ext cx="3482095" cy="877824"/>
          </a:xfrm>
        </p:spPr>
        <p:txBody>
          <a:bodyPr/>
          <a:lstStyle>
            <a:lvl1pPr>
              <a:lnSpc>
                <a:spcPts val="4320"/>
              </a:lnSpc>
              <a:defRPr sz="2800">
                <a:solidFill>
                  <a:srgbClr val="4A4B4B"/>
                </a:solidFill>
              </a:defRPr>
            </a:lvl1pPr>
          </a:lstStyle>
          <a:p>
            <a:r>
              <a:rPr lang="en-US" dirty="0"/>
              <a:t>Click to edit title</a:t>
            </a:r>
          </a:p>
        </p:txBody>
      </p:sp>
    </p:spTree>
    <p:extLst>
      <p:ext uri="{BB962C8B-B14F-4D97-AF65-F5344CB8AC3E}">
        <p14:creationId xmlns:p14="http://schemas.microsoft.com/office/powerpoint/2010/main" val="4574720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able Placeholder 7">
            <a:extLst>
              <a:ext uri="{FF2B5EF4-FFF2-40B4-BE49-F238E27FC236}">
                <a16:creationId xmlns:a16="http://schemas.microsoft.com/office/drawing/2014/main" id="{62274180-2F9F-4478-91FD-5581480EE399}"/>
              </a:ext>
            </a:extLst>
          </p:cNvPr>
          <p:cNvSpPr>
            <a:spLocks noGrp="1"/>
          </p:cNvSpPr>
          <p:nvPr>
            <p:ph type="tbl" sz="quarter" idx="10"/>
          </p:nvPr>
        </p:nvSpPr>
        <p:spPr>
          <a:xfrm>
            <a:off x="1069849" y="1828800"/>
            <a:ext cx="10533190" cy="3514725"/>
          </a:xfrm>
        </p:spPr>
        <p:txBody>
          <a:bodyPr/>
          <a:lstStyle/>
          <a:p>
            <a:endParaRPr lang="en-US"/>
          </a:p>
        </p:txBody>
      </p:sp>
      <p:sp>
        <p:nvSpPr>
          <p:cNvPr id="9" name="Title 1">
            <a:extLst>
              <a:ext uri="{FF2B5EF4-FFF2-40B4-BE49-F238E27FC236}">
                <a16:creationId xmlns:a16="http://schemas.microsoft.com/office/drawing/2014/main" id="{648777E4-971A-47AB-B42F-3F6950C2E7EB}"/>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Tree>
    <p:extLst>
      <p:ext uri="{BB962C8B-B14F-4D97-AF65-F5344CB8AC3E}">
        <p14:creationId xmlns:p14="http://schemas.microsoft.com/office/powerpoint/2010/main" val="13843878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A0FF-5CB1-4990-A6AC-A2DE67363B61}"/>
              </a:ext>
            </a:extLst>
          </p:cNvPr>
          <p:cNvSpPr>
            <a:spLocks noGrp="1"/>
          </p:cNvSpPr>
          <p:nvPr>
            <p:ph type="title" hasCustomPrompt="1"/>
          </p:nvPr>
        </p:nvSpPr>
        <p:spPr>
          <a:xfrm>
            <a:off x="1069848" y="685800"/>
            <a:ext cx="10515600" cy="903767"/>
          </a:xfrm>
        </p:spPr>
        <p:txBody>
          <a:bodyPr/>
          <a:lstStyle>
            <a:lvl1pPr>
              <a:defRPr cap="none" baseline="0">
                <a:solidFill>
                  <a:schemeClr val="tx2"/>
                </a:solidFill>
              </a:defRPr>
            </a:lvl1pPr>
          </a:lstStyle>
          <a:p>
            <a:r>
              <a:rPr lang="en-US" dirty="0"/>
              <a:t>Click to edit title</a:t>
            </a:r>
          </a:p>
        </p:txBody>
      </p:sp>
      <p:sp>
        <p:nvSpPr>
          <p:cNvPr id="8" name="Chart Placeholder 7">
            <a:extLst>
              <a:ext uri="{FF2B5EF4-FFF2-40B4-BE49-F238E27FC236}">
                <a16:creationId xmlns:a16="http://schemas.microsoft.com/office/drawing/2014/main" id="{81913C27-16DB-4E4C-8529-B83A5AFE5E34}"/>
              </a:ext>
            </a:extLst>
          </p:cNvPr>
          <p:cNvSpPr>
            <a:spLocks noGrp="1"/>
          </p:cNvSpPr>
          <p:nvPr>
            <p:ph type="chart" sz="quarter" idx="11"/>
          </p:nvPr>
        </p:nvSpPr>
        <p:spPr>
          <a:xfrm>
            <a:off x="1069975" y="1828800"/>
            <a:ext cx="10515600" cy="3514725"/>
          </a:xfrm>
        </p:spPr>
        <p:txBody>
          <a:bodyPr/>
          <a:lstStyle>
            <a:lvl1pPr marL="0" indent="0">
              <a:buNone/>
              <a:defRPr/>
            </a:lvl1pPr>
          </a:lstStyle>
          <a:p>
            <a:endParaRPr lang="en-US" dirty="0"/>
          </a:p>
        </p:txBody>
      </p:sp>
    </p:spTree>
    <p:extLst>
      <p:ext uri="{BB962C8B-B14F-4D97-AF65-F5344CB8AC3E}">
        <p14:creationId xmlns:p14="http://schemas.microsoft.com/office/powerpoint/2010/main" val="593750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2.png"/><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10.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theme" Target="../theme/theme11.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image" Target="../media/image3.gi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image" Target="../media/image4.gif"/><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theme" Target="../theme/theme1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image" Target="../media/image5.jpg"/><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theme" Target="../theme/theme13.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theme" Target="../theme/theme14.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19" Type="http://schemas.openxmlformats.org/officeDocument/2006/relationships/image" Target="../media/image6.jpg"/><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theme" Target="../theme/theme15.xml"/><Relationship Id="rId3" Type="http://schemas.openxmlformats.org/officeDocument/2006/relationships/slideLayout" Target="../slideLayouts/slideLayout248.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10" Type="http://schemas.openxmlformats.org/officeDocument/2006/relationships/slideLayout" Target="../slideLayouts/slideLayout255.xml"/><Relationship Id="rId19" Type="http://schemas.openxmlformats.org/officeDocument/2006/relationships/image" Target="../media/image7.gif"/><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theme" Target="../theme/theme16.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10" Type="http://schemas.openxmlformats.org/officeDocument/2006/relationships/slideLayout" Target="../slideLayouts/slideLayout272.xml"/><Relationship Id="rId19" Type="http://schemas.openxmlformats.org/officeDocument/2006/relationships/image" Target="../media/image8.jpg"/><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3.gi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image" Target="../media/image4.gif"/><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theme" Target="../theme/theme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image" Target="../media/image5.jp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theme" Target="../theme/theme5.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image" Target="../media/image6.jp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theme" Target="../theme/theme6.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7.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7.gi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theme" Target="../theme/theme8.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image" Target="../media/image8.jpg"/><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theme" Target="../theme/theme9.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image" Target="../media/image1.png"/><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4184" r:id="rId1"/>
    <p:sldLayoutId id="2147484446" r:id="rId2"/>
    <p:sldLayoutId id="2147484342" r:id="rId3"/>
    <p:sldLayoutId id="2147484235" r:id="rId4"/>
    <p:sldLayoutId id="2147484236" r:id="rId5"/>
    <p:sldLayoutId id="2147484237" r:id="rId6"/>
    <p:sldLayoutId id="2147484238" r:id="rId7"/>
    <p:sldLayoutId id="2147484239" r:id="rId8"/>
    <p:sldLayoutId id="2147484240" r:id="rId9"/>
    <p:sldLayoutId id="2147484185" r:id="rId10"/>
    <p:sldLayoutId id="2147484181" r:id="rId11"/>
    <p:sldLayoutId id="2147484324" r:id="rId12"/>
    <p:sldLayoutId id="2147484325" r:id="rId13"/>
    <p:sldLayoutId id="2147484183" r:id="rId14"/>
    <p:sldLayoutId id="2147484232" r:id="rId15"/>
    <p:sldLayoutId id="2147484233" r:id="rId16"/>
    <p:sldLayoutId id="2147484314" r:id="rId17"/>
  </p:sldLayoutIdLst>
  <p:txStyles>
    <p:titleStyle>
      <a:lvl1pPr algn="l" rtl="0" eaLnBrk="1" fontAlgn="base" hangingPunct="1">
        <a:lnSpc>
          <a:spcPct val="90000"/>
        </a:lnSpc>
        <a:spcBef>
          <a:spcPct val="0"/>
        </a:spcBef>
        <a:spcAft>
          <a:spcPct val="0"/>
        </a:spcAft>
        <a:defRPr sz="2800" kern="1200">
          <a:solidFill>
            <a:schemeClr val="tx2"/>
          </a:solidFill>
          <a:latin typeface="+mj-lt"/>
          <a:ea typeface="+mj-ea"/>
          <a:cs typeface="+mj-cs"/>
        </a:defRPr>
      </a:lvl1pPr>
      <a:lvl2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2pPr>
      <a:lvl3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3pPr>
      <a:lvl4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4pPr>
      <a:lvl5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5pPr>
      <a:lvl6pPr marL="457200" algn="l" rtl="0" eaLnBrk="1" fontAlgn="base" hangingPunct="1">
        <a:lnSpc>
          <a:spcPct val="90000"/>
        </a:lnSpc>
        <a:spcBef>
          <a:spcPct val="0"/>
        </a:spcBef>
        <a:spcAft>
          <a:spcPct val="0"/>
        </a:spcAft>
        <a:defRPr sz="3600">
          <a:solidFill>
            <a:schemeClr val="tx2"/>
          </a:solidFill>
          <a:latin typeface="Georgia" panose="02040502050405020303" pitchFamily="18" charset="0"/>
        </a:defRPr>
      </a:lvl6pPr>
      <a:lvl7pPr marL="914400" algn="l" rtl="0" eaLnBrk="1" fontAlgn="base" hangingPunct="1">
        <a:lnSpc>
          <a:spcPct val="90000"/>
        </a:lnSpc>
        <a:spcBef>
          <a:spcPct val="0"/>
        </a:spcBef>
        <a:spcAft>
          <a:spcPct val="0"/>
        </a:spcAft>
        <a:defRPr sz="3600">
          <a:solidFill>
            <a:schemeClr val="tx2"/>
          </a:solidFill>
          <a:latin typeface="Georgia" panose="02040502050405020303" pitchFamily="18" charset="0"/>
        </a:defRPr>
      </a:lvl7pPr>
      <a:lvl8pPr marL="1371600" algn="l" rtl="0" eaLnBrk="1" fontAlgn="base" hangingPunct="1">
        <a:lnSpc>
          <a:spcPct val="90000"/>
        </a:lnSpc>
        <a:spcBef>
          <a:spcPct val="0"/>
        </a:spcBef>
        <a:spcAft>
          <a:spcPct val="0"/>
        </a:spcAft>
        <a:defRPr sz="3600">
          <a:solidFill>
            <a:schemeClr val="tx2"/>
          </a:solidFill>
          <a:latin typeface="Georgia" panose="02040502050405020303" pitchFamily="18" charset="0"/>
        </a:defRPr>
      </a:lvl8pPr>
      <a:lvl9pPr marL="1828800" algn="l" rtl="0" eaLnBrk="1" fontAlgn="base" hangingPunct="1">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4092485379"/>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 id="2147484526" r:id="rId15"/>
    <p:sldLayoutId id="2147484527" r:id="rId16"/>
    <p:sldLayoutId id="2147484528" r:id="rId17"/>
    <p:sldLayoutId id="2147484529" r:id="rId18"/>
  </p:sldLayoutIdLst>
  <p:txStyles>
    <p:titleStyle>
      <a:lvl1pPr algn="l" rtl="0" eaLnBrk="1" fontAlgn="base" hangingPunct="1">
        <a:lnSpc>
          <a:spcPct val="90000"/>
        </a:lnSpc>
        <a:spcBef>
          <a:spcPct val="0"/>
        </a:spcBef>
        <a:spcAft>
          <a:spcPct val="0"/>
        </a:spcAft>
        <a:defRPr sz="2800" kern="1200">
          <a:solidFill>
            <a:schemeClr val="tx2"/>
          </a:solidFill>
          <a:latin typeface="+mj-lt"/>
          <a:ea typeface="+mj-ea"/>
          <a:cs typeface="+mj-cs"/>
        </a:defRPr>
      </a:lvl1pPr>
      <a:lvl2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2pPr>
      <a:lvl3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3pPr>
      <a:lvl4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4pPr>
      <a:lvl5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5pPr>
      <a:lvl6pPr marL="457200" algn="l" rtl="0" eaLnBrk="1" fontAlgn="base" hangingPunct="1">
        <a:lnSpc>
          <a:spcPct val="90000"/>
        </a:lnSpc>
        <a:spcBef>
          <a:spcPct val="0"/>
        </a:spcBef>
        <a:spcAft>
          <a:spcPct val="0"/>
        </a:spcAft>
        <a:defRPr sz="3600">
          <a:solidFill>
            <a:schemeClr val="tx2"/>
          </a:solidFill>
          <a:latin typeface="Georgia" panose="02040502050405020303" pitchFamily="18" charset="0"/>
        </a:defRPr>
      </a:lvl6pPr>
      <a:lvl7pPr marL="914400" algn="l" rtl="0" eaLnBrk="1" fontAlgn="base" hangingPunct="1">
        <a:lnSpc>
          <a:spcPct val="90000"/>
        </a:lnSpc>
        <a:spcBef>
          <a:spcPct val="0"/>
        </a:spcBef>
        <a:spcAft>
          <a:spcPct val="0"/>
        </a:spcAft>
        <a:defRPr sz="3600">
          <a:solidFill>
            <a:schemeClr val="tx2"/>
          </a:solidFill>
          <a:latin typeface="Georgia" panose="02040502050405020303" pitchFamily="18" charset="0"/>
        </a:defRPr>
      </a:lvl7pPr>
      <a:lvl8pPr marL="1371600" algn="l" rtl="0" eaLnBrk="1" fontAlgn="base" hangingPunct="1">
        <a:lnSpc>
          <a:spcPct val="90000"/>
        </a:lnSpc>
        <a:spcBef>
          <a:spcPct val="0"/>
        </a:spcBef>
        <a:spcAft>
          <a:spcPct val="0"/>
        </a:spcAft>
        <a:defRPr sz="3600">
          <a:solidFill>
            <a:schemeClr val="tx2"/>
          </a:solidFill>
          <a:latin typeface="Georgia" panose="02040502050405020303" pitchFamily="18" charset="0"/>
        </a:defRPr>
      </a:lvl8pPr>
      <a:lvl9pPr marL="1828800" algn="l" rtl="0" eaLnBrk="1" fontAlgn="base" hangingPunct="1">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1573358603"/>
      </p:ext>
    </p:extLst>
  </p:cSld>
  <p:clrMap bg1="lt1" tx1="dk1" bg2="lt2" tx2="dk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Lst>
  <p:txStyles>
    <p:titleStyle>
      <a:lvl1pPr algn="l" rtl="0" eaLnBrk="1" fontAlgn="base" hangingPunct="1">
        <a:lnSpc>
          <a:spcPct val="90000"/>
        </a:lnSpc>
        <a:spcBef>
          <a:spcPct val="0"/>
        </a:spcBef>
        <a:spcAft>
          <a:spcPct val="0"/>
        </a:spcAft>
        <a:defRPr sz="2800" kern="1200">
          <a:solidFill>
            <a:schemeClr val="tx2"/>
          </a:solidFill>
          <a:latin typeface="+mj-lt"/>
          <a:ea typeface="+mj-ea"/>
          <a:cs typeface="+mj-cs"/>
        </a:defRPr>
      </a:lvl1pPr>
      <a:lvl2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2pPr>
      <a:lvl3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3pPr>
      <a:lvl4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4pPr>
      <a:lvl5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5pPr>
      <a:lvl6pPr marL="457200" algn="l" rtl="0" eaLnBrk="1" fontAlgn="base" hangingPunct="1">
        <a:lnSpc>
          <a:spcPct val="90000"/>
        </a:lnSpc>
        <a:spcBef>
          <a:spcPct val="0"/>
        </a:spcBef>
        <a:spcAft>
          <a:spcPct val="0"/>
        </a:spcAft>
        <a:defRPr sz="3600">
          <a:solidFill>
            <a:schemeClr val="tx2"/>
          </a:solidFill>
          <a:latin typeface="Georgia" panose="02040502050405020303" pitchFamily="18" charset="0"/>
        </a:defRPr>
      </a:lvl6pPr>
      <a:lvl7pPr marL="914400" algn="l" rtl="0" eaLnBrk="1" fontAlgn="base" hangingPunct="1">
        <a:lnSpc>
          <a:spcPct val="90000"/>
        </a:lnSpc>
        <a:spcBef>
          <a:spcPct val="0"/>
        </a:spcBef>
        <a:spcAft>
          <a:spcPct val="0"/>
        </a:spcAft>
        <a:defRPr sz="3600">
          <a:solidFill>
            <a:schemeClr val="tx2"/>
          </a:solidFill>
          <a:latin typeface="Georgia" panose="02040502050405020303" pitchFamily="18" charset="0"/>
        </a:defRPr>
      </a:lvl7pPr>
      <a:lvl8pPr marL="1371600" algn="l" rtl="0" eaLnBrk="1" fontAlgn="base" hangingPunct="1">
        <a:lnSpc>
          <a:spcPct val="90000"/>
        </a:lnSpc>
        <a:spcBef>
          <a:spcPct val="0"/>
        </a:spcBef>
        <a:spcAft>
          <a:spcPct val="0"/>
        </a:spcAft>
        <a:defRPr sz="3600">
          <a:solidFill>
            <a:schemeClr val="tx2"/>
          </a:solidFill>
          <a:latin typeface="Georgia" panose="02040502050405020303" pitchFamily="18" charset="0"/>
        </a:defRPr>
      </a:lvl8pPr>
      <a:lvl9pPr marL="1828800" algn="l" rtl="0" eaLnBrk="1" fontAlgn="base" hangingPunct="1">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678528368"/>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Lst>
  <p:txStyles>
    <p:titleStyle>
      <a:lvl1pPr algn="l" rtl="0" eaLnBrk="1" fontAlgn="base" hangingPunct="1">
        <a:lnSpc>
          <a:spcPct val="90000"/>
        </a:lnSpc>
        <a:spcBef>
          <a:spcPct val="0"/>
        </a:spcBef>
        <a:spcAft>
          <a:spcPct val="0"/>
        </a:spcAft>
        <a:defRPr sz="2800" kern="1200">
          <a:solidFill>
            <a:schemeClr val="tx2"/>
          </a:solidFill>
          <a:latin typeface="+mj-lt"/>
          <a:ea typeface="+mj-ea"/>
          <a:cs typeface="+mj-cs"/>
        </a:defRPr>
      </a:lvl1pPr>
      <a:lvl2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2pPr>
      <a:lvl3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3pPr>
      <a:lvl4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4pPr>
      <a:lvl5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5pPr>
      <a:lvl6pPr marL="457200" algn="l" rtl="0" eaLnBrk="1" fontAlgn="base" hangingPunct="1">
        <a:lnSpc>
          <a:spcPct val="90000"/>
        </a:lnSpc>
        <a:spcBef>
          <a:spcPct val="0"/>
        </a:spcBef>
        <a:spcAft>
          <a:spcPct val="0"/>
        </a:spcAft>
        <a:defRPr sz="3600">
          <a:solidFill>
            <a:schemeClr val="tx2"/>
          </a:solidFill>
          <a:latin typeface="Georgia" panose="02040502050405020303" pitchFamily="18" charset="0"/>
        </a:defRPr>
      </a:lvl6pPr>
      <a:lvl7pPr marL="914400" algn="l" rtl="0" eaLnBrk="1" fontAlgn="base" hangingPunct="1">
        <a:lnSpc>
          <a:spcPct val="90000"/>
        </a:lnSpc>
        <a:spcBef>
          <a:spcPct val="0"/>
        </a:spcBef>
        <a:spcAft>
          <a:spcPct val="0"/>
        </a:spcAft>
        <a:defRPr sz="3600">
          <a:solidFill>
            <a:schemeClr val="tx2"/>
          </a:solidFill>
          <a:latin typeface="Georgia" panose="02040502050405020303" pitchFamily="18" charset="0"/>
        </a:defRPr>
      </a:lvl7pPr>
      <a:lvl8pPr marL="1371600" algn="l" rtl="0" eaLnBrk="1" fontAlgn="base" hangingPunct="1">
        <a:lnSpc>
          <a:spcPct val="90000"/>
        </a:lnSpc>
        <a:spcBef>
          <a:spcPct val="0"/>
        </a:spcBef>
        <a:spcAft>
          <a:spcPct val="0"/>
        </a:spcAft>
        <a:defRPr sz="3600">
          <a:solidFill>
            <a:schemeClr val="tx2"/>
          </a:solidFill>
          <a:latin typeface="Georgia" panose="02040502050405020303" pitchFamily="18" charset="0"/>
        </a:defRPr>
      </a:lvl8pPr>
      <a:lvl9pPr marL="1828800" algn="l" rtl="0" eaLnBrk="1" fontAlgn="base" hangingPunct="1">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030007127"/>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Lst>
  <p:txStyles>
    <p:titleStyle>
      <a:lvl1pPr algn="l" rtl="0" eaLnBrk="1" fontAlgn="base" hangingPunct="1">
        <a:lnSpc>
          <a:spcPct val="90000"/>
        </a:lnSpc>
        <a:spcBef>
          <a:spcPct val="0"/>
        </a:spcBef>
        <a:spcAft>
          <a:spcPct val="0"/>
        </a:spcAft>
        <a:defRPr sz="2800" kern="1200">
          <a:solidFill>
            <a:schemeClr val="tx2"/>
          </a:solidFill>
          <a:latin typeface="+mj-lt"/>
          <a:ea typeface="+mj-ea"/>
          <a:cs typeface="+mj-cs"/>
        </a:defRPr>
      </a:lvl1pPr>
      <a:lvl2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2pPr>
      <a:lvl3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3pPr>
      <a:lvl4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4pPr>
      <a:lvl5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5pPr>
      <a:lvl6pPr marL="457200" algn="l" rtl="0" eaLnBrk="1" fontAlgn="base" hangingPunct="1">
        <a:lnSpc>
          <a:spcPct val="90000"/>
        </a:lnSpc>
        <a:spcBef>
          <a:spcPct val="0"/>
        </a:spcBef>
        <a:spcAft>
          <a:spcPct val="0"/>
        </a:spcAft>
        <a:defRPr sz="3600">
          <a:solidFill>
            <a:schemeClr val="tx2"/>
          </a:solidFill>
          <a:latin typeface="Georgia" panose="02040502050405020303" pitchFamily="18" charset="0"/>
        </a:defRPr>
      </a:lvl6pPr>
      <a:lvl7pPr marL="914400" algn="l" rtl="0" eaLnBrk="1" fontAlgn="base" hangingPunct="1">
        <a:lnSpc>
          <a:spcPct val="90000"/>
        </a:lnSpc>
        <a:spcBef>
          <a:spcPct val="0"/>
        </a:spcBef>
        <a:spcAft>
          <a:spcPct val="0"/>
        </a:spcAft>
        <a:defRPr sz="3600">
          <a:solidFill>
            <a:schemeClr val="tx2"/>
          </a:solidFill>
          <a:latin typeface="Georgia" panose="02040502050405020303" pitchFamily="18" charset="0"/>
        </a:defRPr>
      </a:lvl7pPr>
      <a:lvl8pPr marL="1371600" algn="l" rtl="0" eaLnBrk="1" fontAlgn="base" hangingPunct="1">
        <a:lnSpc>
          <a:spcPct val="90000"/>
        </a:lnSpc>
        <a:spcBef>
          <a:spcPct val="0"/>
        </a:spcBef>
        <a:spcAft>
          <a:spcPct val="0"/>
        </a:spcAft>
        <a:defRPr sz="3600">
          <a:solidFill>
            <a:schemeClr val="tx2"/>
          </a:solidFill>
          <a:latin typeface="Georgia" panose="02040502050405020303" pitchFamily="18" charset="0"/>
        </a:defRPr>
      </a:lvl8pPr>
      <a:lvl9pPr marL="1828800" algn="l" rtl="0" eaLnBrk="1" fontAlgn="base" hangingPunct="1">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1694812226"/>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Lst>
  <p:txStyles>
    <p:titleStyle>
      <a:lvl1pPr algn="l" rtl="0" eaLnBrk="1" fontAlgn="base" hangingPunct="1">
        <a:lnSpc>
          <a:spcPct val="90000"/>
        </a:lnSpc>
        <a:spcBef>
          <a:spcPct val="0"/>
        </a:spcBef>
        <a:spcAft>
          <a:spcPct val="0"/>
        </a:spcAft>
        <a:defRPr sz="2800" kern="1200">
          <a:solidFill>
            <a:schemeClr val="tx2"/>
          </a:solidFill>
          <a:latin typeface="+mj-lt"/>
          <a:ea typeface="+mj-ea"/>
          <a:cs typeface="+mj-cs"/>
        </a:defRPr>
      </a:lvl1pPr>
      <a:lvl2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2pPr>
      <a:lvl3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3pPr>
      <a:lvl4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4pPr>
      <a:lvl5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5pPr>
      <a:lvl6pPr marL="457200" algn="l" rtl="0" eaLnBrk="1" fontAlgn="base" hangingPunct="1">
        <a:lnSpc>
          <a:spcPct val="90000"/>
        </a:lnSpc>
        <a:spcBef>
          <a:spcPct val="0"/>
        </a:spcBef>
        <a:spcAft>
          <a:spcPct val="0"/>
        </a:spcAft>
        <a:defRPr sz="3600">
          <a:solidFill>
            <a:schemeClr val="tx2"/>
          </a:solidFill>
          <a:latin typeface="Georgia" panose="02040502050405020303" pitchFamily="18" charset="0"/>
        </a:defRPr>
      </a:lvl6pPr>
      <a:lvl7pPr marL="914400" algn="l" rtl="0" eaLnBrk="1" fontAlgn="base" hangingPunct="1">
        <a:lnSpc>
          <a:spcPct val="90000"/>
        </a:lnSpc>
        <a:spcBef>
          <a:spcPct val="0"/>
        </a:spcBef>
        <a:spcAft>
          <a:spcPct val="0"/>
        </a:spcAft>
        <a:defRPr sz="3600">
          <a:solidFill>
            <a:schemeClr val="tx2"/>
          </a:solidFill>
          <a:latin typeface="Georgia" panose="02040502050405020303" pitchFamily="18" charset="0"/>
        </a:defRPr>
      </a:lvl7pPr>
      <a:lvl8pPr marL="1371600" algn="l" rtl="0" eaLnBrk="1" fontAlgn="base" hangingPunct="1">
        <a:lnSpc>
          <a:spcPct val="90000"/>
        </a:lnSpc>
        <a:spcBef>
          <a:spcPct val="0"/>
        </a:spcBef>
        <a:spcAft>
          <a:spcPct val="0"/>
        </a:spcAft>
        <a:defRPr sz="3600">
          <a:solidFill>
            <a:schemeClr val="tx2"/>
          </a:solidFill>
          <a:latin typeface="Georgia" panose="02040502050405020303" pitchFamily="18" charset="0"/>
        </a:defRPr>
      </a:lvl8pPr>
      <a:lvl9pPr marL="1828800" algn="l" rtl="0" eaLnBrk="1" fontAlgn="base" hangingPunct="1">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596047742"/>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Lst>
  <p:txStyles>
    <p:titleStyle>
      <a:lvl1pPr algn="l" rtl="0" eaLnBrk="1" fontAlgn="base" hangingPunct="1">
        <a:lnSpc>
          <a:spcPct val="90000"/>
        </a:lnSpc>
        <a:spcBef>
          <a:spcPct val="0"/>
        </a:spcBef>
        <a:spcAft>
          <a:spcPct val="0"/>
        </a:spcAft>
        <a:defRPr sz="2800" kern="1200">
          <a:solidFill>
            <a:srgbClr val="4A4B4B"/>
          </a:solidFill>
          <a:latin typeface="+mj-lt"/>
          <a:ea typeface="+mj-ea"/>
          <a:cs typeface="+mj-cs"/>
        </a:defRPr>
      </a:lvl1pPr>
      <a:lvl2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2pPr>
      <a:lvl3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3pPr>
      <a:lvl4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4pPr>
      <a:lvl5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5pPr>
      <a:lvl6pPr marL="457200" algn="l" rtl="0" eaLnBrk="1" fontAlgn="base" hangingPunct="1">
        <a:lnSpc>
          <a:spcPct val="90000"/>
        </a:lnSpc>
        <a:spcBef>
          <a:spcPct val="0"/>
        </a:spcBef>
        <a:spcAft>
          <a:spcPct val="0"/>
        </a:spcAft>
        <a:defRPr sz="3600">
          <a:solidFill>
            <a:schemeClr val="tx2"/>
          </a:solidFill>
          <a:latin typeface="Georgia" panose="02040502050405020303" pitchFamily="18" charset="0"/>
        </a:defRPr>
      </a:lvl6pPr>
      <a:lvl7pPr marL="914400" algn="l" rtl="0" eaLnBrk="1" fontAlgn="base" hangingPunct="1">
        <a:lnSpc>
          <a:spcPct val="90000"/>
        </a:lnSpc>
        <a:spcBef>
          <a:spcPct val="0"/>
        </a:spcBef>
        <a:spcAft>
          <a:spcPct val="0"/>
        </a:spcAft>
        <a:defRPr sz="3600">
          <a:solidFill>
            <a:schemeClr val="tx2"/>
          </a:solidFill>
          <a:latin typeface="Georgia" panose="02040502050405020303" pitchFamily="18" charset="0"/>
        </a:defRPr>
      </a:lvl7pPr>
      <a:lvl8pPr marL="1371600" algn="l" rtl="0" eaLnBrk="1" fontAlgn="base" hangingPunct="1">
        <a:lnSpc>
          <a:spcPct val="90000"/>
        </a:lnSpc>
        <a:spcBef>
          <a:spcPct val="0"/>
        </a:spcBef>
        <a:spcAft>
          <a:spcPct val="0"/>
        </a:spcAft>
        <a:defRPr sz="3600">
          <a:solidFill>
            <a:schemeClr val="tx2"/>
          </a:solidFill>
          <a:latin typeface="Georgia" panose="02040502050405020303" pitchFamily="18" charset="0"/>
        </a:defRPr>
      </a:lvl8pPr>
      <a:lvl9pPr marL="1828800" algn="l" rtl="0" eaLnBrk="1" fontAlgn="base" hangingPunct="1">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130407174"/>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Lst>
  <p:txStyles>
    <p:titleStyle>
      <a:lvl1pPr algn="l" rtl="0" eaLnBrk="1" fontAlgn="base" hangingPunct="1">
        <a:lnSpc>
          <a:spcPct val="90000"/>
        </a:lnSpc>
        <a:spcBef>
          <a:spcPct val="0"/>
        </a:spcBef>
        <a:spcAft>
          <a:spcPct val="0"/>
        </a:spcAft>
        <a:defRPr sz="2800" kern="1200">
          <a:solidFill>
            <a:srgbClr val="4A4B4B"/>
          </a:solidFill>
          <a:latin typeface="+mj-lt"/>
          <a:ea typeface="+mj-ea"/>
          <a:cs typeface="+mj-cs"/>
        </a:defRPr>
      </a:lvl1pPr>
      <a:lvl2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2pPr>
      <a:lvl3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3pPr>
      <a:lvl4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4pPr>
      <a:lvl5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5pPr>
      <a:lvl6pPr marL="457200" algn="l" rtl="0" eaLnBrk="1" fontAlgn="base" hangingPunct="1">
        <a:lnSpc>
          <a:spcPct val="90000"/>
        </a:lnSpc>
        <a:spcBef>
          <a:spcPct val="0"/>
        </a:spcBef>
        <a:spcAft>
          <a:spcPct val="0"/>
        </a:spcAft>
        <a:defRPr sz="3600">
          <a:solidFill>
            <a:schemeClr val="tx2"/>
          </a:solidFill>
          <a:latin typeface="Georgia" panose="02040502050405020303" pitchFamily="18" charset="0"/>
        </a:defRPr>
      </a:lvl6pPr>
      <a:lvl7pPr marL="914400" algn="l" rtl="0" eaLnBrk="1" fontAlgn="base" hangingPunct="1">
        <a:lnSpc>
          <a:spcPct val="90000"/>
        </a:lnSpc>
        <a:spcBef>
          <a:spcPct val="0"/>
        </a:spcBef>
        <a:spcAft>
          <a:spcPct val="0"/>
        </a:spcAft>
        <a:defRPr sz="3600">
          <a:solidFill>
            <a:schemeClr val="tx2"/>
          </a:solidFill>
          <a:latin typeface="Georgia" panose="02040502050405020303" pitchFamily="18" charset="0"/>
        </a:defRPr>
      </a:lvl7pPr>
      <a:lvl8pPr marL="1371600" algn="l" rtl="0" eaLnBrk="1" fontAlgn="base" hangingPunct="1">
        <a:lnSpc>
          <a:spcPct val="90000"/>
        </a:lnSpc>
        <a:spcBef>
          <a:spcPct val="0"/>
        </a:spcBef>
        <a:spcAft>
          <a:spcPct val="0"/>
        </a:spcAft>
        <a:defRPr sz="3600">
          <a:solidFill>
            <a:schemeClr val="tx2"/>
          </a:solidFill>
          <a:latin typeface="Georgia" panose="02040502050405020303" pitchFamily="18" charset="0"/>
        </a:defRPr>
      </a:lvl8pPr>
      <a:lvl9pPr marL="1828800" algn="l" rtl="0" eaLnBrk="1" fontAlgn="base" hangingPunct="1">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735416786"/>
      </p:ext>
    </p:extLst>
  </p:cSld>
  <p:clrMap bg1="lt1" tx1="dk1" bg2="lt2" tx2="dk2" accent1="accent1" accent2="accent2" accent3="accent3" accent4="accent4" accent5="accent5" accent6="accent6" hlink="hlink" folHlink="folHlink"/>
  <p:sldLayoutIdLst>
    <p:sldLayoutId id="2147484447"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455" r:id="rId18"/>
  </p:sldLayoutIdLst>
  <p:txStyles>
    <p:title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855796940"/>
      </p:ext>
    </p:extLst>
  </p:cSld>
  <p:clrMap bg1="lt1" tx1="dk1" bg2="lt2" tx2="dk2" accent1="accent1" accent2="accent2" accent3="accent3" accent4="accent4" accent5="accent5" accent6="accent6" hlink="hlink" folHlink="folHlink"/>
  <p:sldLayoutIdLst>
    <p:sldLayoutId id="2147484379"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 id="2147484388" r:id="rId10"/>
    <p:sldLayoutId id="2147484389" r:id="rId11"/>
    <p:sldLayoutId id="2147484390" r:id="rId12"/>
    <p:sldLayoutId id="2147484391" r:id="rId13"/>
    <p:sldLayoutId id="2147484392" r:id="rId14"/>
    <p:sldLayoutId id="2147484393" r:id="rId15"/>
    <p:sldLayoutId id="2147484394" r:id="rId16"/>
    <p:sldLayoutId id="2147484457" r:id="rId17"/>
  </p:sldLayoutIdLst>
  <p:txStyles>
    <p:title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1311498986"/>
      </p:ext>
    </p:extLst>
  </p:cSld>
  <p:clrMap bg1="lt1" tx1="dk1" bg2="lt2" tx2="dk2" accent1="accent1" accent2="accent2" accent3="accent3" accent4="accent4" accent5="accent5" accent6="accent6" hlink="hlink" folHlink="folHlink"/>
  <p:sldLayoutIdLst>
    <p:sldLayoutId id="2147484449"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58" r:id="rId18"/>
  </p:sldLayoutIdLst>
  <p:txStyles>
    <p:title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1626732917"/>
      </p:ext>
    </p:extLst>
  </p:cSld>
  <p:clrMap bg1="lt1" tx1="dk1" bg2="lt2" tx2="dk2" accent1="accent1" accent2="accent2" accent3="accent3" accent4="accent4" accent5="accent5" accent6="accent6" hlink="hlink" folHlink="folHlink"/>
  <p:sldLayoutIdLst>
    <p:sldLayoutId id="2147484450" r:id="rId1"/>
    <p:sldLayoutId id="2147484327" r:id="rId2"/>
    <p:sldLayoutId id="2147484343"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454" r:id="rId18"/>
  </p:sldLayoutIdLst>
  <p:txStyles>
    <p:title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855666296"/>
      </p:ext>
    </p:extLst>
  </p:cSld>
  <p:clrMap bg1="lt1" tx1="dk1" bg2="lt2" tx2="dk2" accent1="accent1" accent2="accent2" accent3="accent3" accent4="accent4" accent5="accent5" accent6="accent6" hlink="hlink" folHlink="folHlink"/>
  <p:sldLayoutIdLst>
    <p:sldLayoutId id="2147484451"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 id="2147484423" r:id="rId12"/>
    <p:sldLayoutId id="2147484424" r:id="rId13"/>
    <p:sldLayoutId id="2147484425" r:id="rId14"/>
    <p:sldLayoutId id="2147484426" r:id="rId15"/>
    <p:sldLayoutId id="2147484427" r:id="rId16"/>
    <p:sldLayoutId id="2147484428" r:id="rId17"/>
    <p:sldLayoutId id="2147484641" r:id="rId18"/>
  </p:sldLayoutIdLst>
  <p:txStyles>
    <p:titleStyle>
      <a:lvl1pPr algn="l" rtl="0" eaLnBrk="0" fontAlgn="base" hangingPunct="0">
        <a:lnSpc>
          <a:spcPct val="90000"/>
        </a:lnSpc>
        <a:spcBef>
          <a:spcPct val="0"/>
        </a:spcBef>
        <a:spcAft>
          <a:spcPct val="0"/>
        </a:spcAft>
        <a:defRPr sz="28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356675348"/>
      </p:ext>
    </p:extLst>
  </p:cSld>
  <p:clrMap bg1="lt1" tx1="dk1" bg2="lt2" tx2="dk2" accent1="accent1" accent2="accent2" accent3="accent3" accent4="accent4" accent5="accent5" accent6="accent6" hlink="hlink" folHlink="folHlink"/>
  <p:sldLayoutIdLst>
    <p:sldLayoutId id="2147484452"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 id="2147484444" r:id="rId16"/>
    <p:sldLayoutId id="2147484445" r:id="rId17"/>
  </p:sldLayoutIdLst>
  <p:txStyles>
    <p:titleStyle>
      <a:lvl1pPr algn="l" rtl="0" eaLnBrk="0" fontAlgn="base" hangingPunct="0">
        <a:lnSpc>
          <a:spcPct val="90000"/>
        </a:lnSpc>
        <a:spcBef>
          <a:spcPct val="0"/>
        </a:spcBef>
        <a:spcAft>
          <a:spcPct val="0"/>
        </a:spcAft>
        <a:defRPr sz="2800" kern="1200">
          <a:solidFill>
            <a:srgbClr val="4A4B4B"/>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714375"/>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1263364697"/>
      </p:ext>
    </p:extLst>
  </p:cSld>
  <p:clrMap bg1="lt1" tx1="dk1" bg2="lt2" tx2="dk2" accent1="accent1" accent2="accent2" accent3="accent3" accent4="accent4" accent5="accent5" accent6="accent6" hlink="hlink" folHlink="folHlink"/>
  <p:sldLayoutIdLst>
    <p:sldLayoutId id="2147484453"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6" r:id="rId15"/>
    <p:sldLayoutId id="2147484377" r:id="rId16"/>
    <p:sldLayoutId id="2147484456" r:id="rId17"/>
  </p:sldLayoutIdLst>
  <p:txStyles>
    <p:titleStyle>
      <a:lvl1pPr algn="l" rtl="0" eaLnBrk="0" fontAlgn="base" hangingPunct="0">
        <a:lnSpc>
          <a:spcPct val="90000"/>
        </a:lnSpc>
        <a:spcBef>
          <a:spcPct val="0"/>
        </a:spcBef>
        <a:spcAft>
          <a:spcPct val="0"/>
        </a:spcAft>
        <a:defRPr sz="2800" kern="1200">
          <a:solidFill>
            <a:srgbClr val="4A4B4B"/>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2pPr>
      <a:lvl3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3pPr>
      <a:lvl4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4pPr>
      <a:lvl5pPr algn="l" rtl="0" eaLnBrk="0" fontAlgn="base" hangingPunct="0">
        <a:lnSpc>
          <a:spcPct val="90000"/>
        </a:lnSpc>
        <a:spcBef>
          <a:spcPct val="0"/>
        </a:spcBef>
        <a:spcAft>
          <a:spcPct val="0"/>
        </a:spcAft>
        <a:defRPr sz="3600">
          <a:solidFill>
            <a:schemeClr val="tx2"/>
          </a:solidFill>
          <a:latin typeface="Georgia" panose="02040502050405020303" pitchFamily="18" charset="0"/>
        </a:defRPr>
      </a:lvl5pPr>
      <a:lvl6pPr marL="457200" algn="l" rtl="0" fontAlgn="base">
        <a:lnSpc>
          <a:spcPct val="90000"/>
        </a:lnSpc>
        <a:spcBef>
          <a:spcPct val="0"/>
        </a:spcBef>
        <a:spcAft>
          <a:spcPct val="0"/>
        </a:spcAft>
        <a:defRPr sz="3600">
          <a:solidFill>
            <a:schemeClr val="tx2"/>
          </a:solidFill>
          <a:latin typeface="Georgia" panose="02040502050405020303" pitchFamily="18" charset="0"/>
        </a:defRPr>
      </a:lvl6pPr>
      <a:lvl7pPr marL="914400" algn="l" rtl="0" fontAlgn="base">
        <a:lnSpc>
          <a:spcPct val="90000"/>
        </a:lnSpc>
        <a:spcBef>
          <a:spcPct val="0"/>
        </a:spcBef>
        <a:spcAft>
          <a:spcPct val="0"/>
        </a:spcAft>
        <a:defRPr sz="3600">
          <a:solidFill>
            <a:schemeClr val="tx2"/>
          </a:solidFill>
          <a:latin typeface="Georgia" panose="02040502050405020303" pitchFamily="18" charset="0"/>
        </a:defRPr>
      </a:lvl7pPr>
      <a:lvl8pPr marL="1371600" algn="l" rtl="0" fontAlgn="base">
        <a:lnSpc>
          <a:spcPct val="90000"/>
        </a:lnSpc>
        <a:spcBef>
          <a:spcPct val="0"/>
        </a:spcBef>
        <a:spcAft>
          <a:spcPct val="0"/>
        </a:spcAft>
        <a:defRPr sz="3600">
          <a:solidFill>
            <a:schemeClr val="tx2"/>
          </a:solidFill>
          <a:latin typeface="Georgia" panose="02040502050405020303" pitchFamily="18" charset="0"/>
        </a:defRPr>
      </a:lvl8pPr>
      <a:lvl9pPr marL="1828800" algn="l" rtl="0" fontAlgn="base">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9">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6ED32385-5627-4F11-AC05-6A7BCC6D807D}"/>
              </a:ext>
            </a:extLst>
          </p:cNvPr>
          <p:cNvSpPr>
            <a:spLocks noGrp="1" noChangeArrowheads="1"/>
          </p:cNvSpPr>
          <p:nvPr>
            <p:ph type="title"/>
          </p:nvPr>
        </p:nvSpPr>
        <p:spPr bwMode="auto">
          <a:xfrm>
            <a:off x="1066800" y="685800"/>
            <a:ext cx="105156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title</a:t>
            </a:r>
          </a:p>
        </p:txBody>
      </p:sp>
      <p:sp>
        <p:nvSpPr>
          <p:cNvPr id="2052" name="Text Placeholder 2">
            <a:extLst>
              <a:ext uri="{FF2B5EF4-FFF2-40B4-BE49-F238E27FC236}">
                <a16:creationId xmlns:a16="http://schemas.microsoft.com/office/drawing/2014/main" id="{CACF7920-739D-404D-B044-F119BBAFCB8C}"/>
              </a:ext>
            </a:extLst>
          </p:cNvPr>
          <p:cNvSpPr>
            <a:spLocks noGrp="1" noChangeArrowheads="1"/>
          </p:cNvSpPr>
          <p:nvPr>
            <p:ph type="body" idx="1"/>
          </p:nvPr>
        </p:nvSpPr>
        <p:spPr bwMode="auto">
          <a:xfrm>
            <a:off x="1066800" y="1825625"/>
            <a:ext cx="105156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text</a:t>
            </a:r>
          </a:p>
          <a:p>
            <a:pPr marL="1143000" marR="0" lvl="2"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tabLst/>
              <a:defRPr/>
            </a:pPr>
            <a:r>
              <a:rPr lang="en-US" altLang="en-US" dirty="0"/>
              <a:t>Third Second level</a:t>
            </a:r>
          </a:p>
          <a:p>
            <a:pPr lvl="2"/>
            <a:r>
              <a:rPr lang="en-US" altLang="en-US" dirty="0"/>
              <a:t>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4126866217"/>
      </p:ext>
    </p:extLst>
  </p:cSld>
  <p:clrMap bg1="lt1" tx1="dk1" bg2="lt2" tx2="dk2" accent1="accent1" accent2="accent2" accent3="accent3" accent4="accent4" accent5="accent5" accent6="accent6" hlink="hlink" folHlink="folHlink"/>
  <p:sldLayoutIdLst>
    <p:sldLayoutId id="2147484492" r:id="rId1"/>
    <p:sldLayoutId id="2147484493" r:id="rId2"/>
    <p:sldLayoutId id="2147484494" r:id="rId3"/>
    <p:sldLayoutId id="2147484495" r:id="rId4"/>
    <p:sldLayoutId id="2147484496" r:id="rId5"/>
    <p:sldLayoutId id="2147484497" r:id="rId6"/>
    <p:sldLayoutId id="2147484498" r:id="rId7"/>
    <p:sldLayoutId id="2147484499" r:id="rId8"/>
    <p:sldLayoutId id="2147484500" r:id="rId9"/>
    <p:sldLayoutId id="2147484501" r:id="rId10"/>
    <p:sldLayoutId id="2147484502" r:id="rId11"/>
    <p:sldLayoutId id="2147484503" r:id="rId12"/>
    <p:sldLayoutId id="2147484504" r:id="rId13"/>
    <p:sldLayoutId id="2147484505" r:id="rId14"/>
    <p:sldLayoutId id="2147484506" r:id="rId15"/>
    <p:sldLayoutId id="2147484507" r:id="rId16"/>
    <p:sldLayoutId id="2147484508" r:id="rId17"/>
  </p:sldLayoutIdLst>
  <p:txStyles>
    <p:titleStyle>
      <a:lvl1pPr algn="l" rtl="0" eaLnBrk="1" fontAlgn="base" hangingPunct="1">
        <a:lnSpc>
          <a:spcPct val="90000"/>
        </a:lnSpc>
        <a:spcBef>
          <a:spcPct val="0"/>
        </a:spcBef>
        <a:spcAft>
          <a:spcPct val="0"/>
        </a:spcAft>
        <a:defRPr sz="2800" kern="1200">
          <a:solidFill>
            <a:schemeClr val="tx2"/>
          </a:solidFill>
          <a:latin typeface="+mj-lt"/>
          <a:ea typeface="+mj-ea"/>
          <a:cs typeface="+mj-cs"/>
        </a:defRPr>
      </a:lvl1pPr>
      <a:lvl2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2pPr>
      <a:lvl3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3pPr>
      <a:lvl4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4pPr>
      <a:lvl5pPr algn="l" rtl="0" eaLnBrk="1" fontAlgn="base" hangingPunct="1">
        <a:lnSpc>
          <a:spcPct val="90000"/>
        </a:lnSpc>
        <a:spcBef>
          <a:spcPct val="0"/>
        </a:spcBef>
        <a:spcAft>
          <a:spcPct val="0"/>
        </a:spcAft>
        <a:defRPr sz="3600">
          <a:solidFill>
            <a:schemeClr val="tx2"/>
          </a:solidFill>
          <a:latin typeface="Georgia" panose="02040502050405020303" pitchFamily="18" charset="0"/>
        </a:defRPr>
      </a:lvl5pPr>
      <a:lvl6pPr marL="457200" algn="l" rtl="0" eaLnBrk="1" fontAlgn="base" hangingPunct="1">
        <a:lnSpc>
          <a:spcPct val="90000"/>
        </a:lnSpc>
        <a:spcBef>
          <a:spcPct val="0"/>
        </a:spcBef>
        <a:spcAft>
          <a:spcPct val="0"/>
        </a:spcAft>
        <a:defRPr sz="3600">
          <a:solidFill>
            <a:schemeClr val="tx2"/>
          </a:solidFill>
          <a:latin typeface="Georgia" panose="02040502050405020303" pitchFamily="18" charset="0"/>
        </a:defRPr>
      </a:lvl6pPr>
      <a:lvl7pPr marL="914400" algn="l" rtl="0" eaLnBrk="1" fontAlgn="base" hangingPunct="1">
        <a:lnSpc>
          <a:spcPct val="90000"/>
        </a:lnSpc>
        <a:spcBef>
          <a:spcPct val="0"/>
        </a:spcBef>
        <a:spcAft>
          <a:spcPct val="0"/>
        </a:spcAft>
        <a:defRPr sz="3600">
          <a:solidFill>
            <a:schemeClr val="tx2"/>
          </a:solidFill>
          <a:latin typeface="Georgia" panose="02040502050405020303" pitchFamily="18" charset="0"/>
        </a:defRPr>
      </a:lvl7pPr>
      <a:lvl8pPr marL="1371600" algn="l" rtl="0" eaLnBrk="1" fontAlgn="base" hangingPunct="1">
        <a:lnSpc>
          <a:spcPct val="90000"/>
        </a:lnSpc>
        <a:spcBef>
          <a:spcPct val="0"/>
        </a:spcBef>
        <a:spcAft>
          <a:spcPct val="0"/>
        </a:spcAft>
        <a:defRPr sz="3600">
          <a:solidFill>
            <a:schemeClr val="tx2"/>
          </a:solidFill>
          <a:latin typeface="Georgia" panose="02040502050405020303" pitchFamily="18" charset="0"/>
        </a:defRPr>
      </a:lvl8pPr>
      <a:lvl9pPr marL="1828800" algn="l" rtl="0" eaLnBrk="1" fontAlgn="base" hangingPunct="1">
        <a:lnSpc>
          <a:spcPct val="90000"/>
        </a:lnSpc>
        <a:spcBef>
          <a:spcPct val="0"/>
        </a:spcBef>
        <a:spcAft>
          <a:spcPct val="0"/>
        </a:spcAft>
        <a:defRPr sz="3600">
          <a:solidFill>
            <a:schemeClr val="tx2"/>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000" kern="1200">
          <a:solidFill>
            <a:srgbClr val="4A4B4B"/>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1800" kern="1200">
          <a:solidFill>
            <a:srgbClr val="4A4B4B"/>
          </a:solidFill>
          <a:latin typeface="+mn-lt"/>
          <a:ea typeface="+mn-ea"/>
          <a:cs typeface="+mn-cs"/>
        </a:defRPr>
      </a:lvl2pPr>
      <a:lvl3pPr marL="1143000" marR="0"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tabLst/>
        <a:defRPr sz="1600" kern="1200">
          <a:solidFill>
            <a:srgbClr val="4A4B4B"/>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1600" kern="1200">
          <a:solidFill>
            <a:srgbClr val="4A4B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jpeg"/></Relationships>
</file>

<file path=ppt/slides/_rels/slide36.xml.rels><?xml version="1.0" encoding="UTF-8" standalone="yes"?>
<Relationships xmlns="http://schemas.openxmlformats.org/package/2006/relationships"><Relationship Id="rId8" Type="http://schemas.openxmlformats.org/officeDocument/2006/relationships/hyperlink" Target="https://pandas.pydata.org/" TargetMode="External"/><Relationship Id="rId13" Type="http://schemas.openxmlformats.org/officeDocument/2006/relationships/hyperlink" Target="https://www.selenium.dev/" TargetMode="External"/><Relationship Id="rId3" Type="http://schemas.openxmlformats.org/officeDocument/2006/relationships/hyperlink" Target="https://www.w3schools.com/python/" TargetMode="External"/><Relationship Id="rId7" Type="http://schemas.openxmlformats.org/officeDocument/2006/relationships/hyperlink" Target="https://jupyter.org/" TargetMode="External"/><Relationship Id="rId12" Type="http://schemas.openxmlformats.org/officeDocument/2006/relationships/hyperlink" Target="https://scikit-learn.org/"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hyperlink" Target="https://www.anaconda.com/" TargetMode="External"/><Relationship Id="rId11" Type="http://schemas.openxmlformats.org/officeDocument/2006/relationships/hyperlink" Target="https://seaborn.pydata.org/" TargetMode="External"/><Relationship Id="rId5" Type="http://schemas.openxmlformats.org/officeDocument/2006/relationships/hyperlink" Target="https://www.python.org/" TargetMode="External"/><Relationship Id="rId10" Type="http://schemas.openxmlformats.org/officeDocument/2006/relationships/hyperlink" Target="https://matplotlib.org/" TargetMode="External"/><Relationship Id="rId4" Type="http://schemas.openxmlformats.org/officeDocument/2006/relationships/hyperlink" Target="https://www.codewars.com/" TargetMode="External"/><Relationship Id="rId9" Type="http://schemas.openxmlformats.org/officeDocument/2006/relationships/hyperlink" Target="https://numpy.org/" TargetMode="External"/><Relationship Id="rId14" Type="http://schemas.openxmlformats.org/officeDocument/2006/relationships/hyperlink" Target="https://pypi.org/project/pytesseract/"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mailto:steedb@audits,ga.gov"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63.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35B9-E683-4F8D-A0BA-E32D786B547D}"/>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C1452635-DC22-4B51-B9C3-8E389E66EC71}"/>
              </a:ext>
            </a:extLst>
          </p:cNvPr>
          <p:cNvSpPr txBox="1"/>
          <p:nvPr/>
        </p:nvSpPr>
        <p:spPr>
          <a:xfrm>
            <a:off x="838200" y="3429000"/>
            <a:ext cx="10515600" cy="677108"/>
          </a:xfrm>
          <a:prstGeom prst="rect">
            <a:avLst/>
          </a:prstGeom>
          <a:noFill/>
        </p:spPr>
        <p:txBody>
          <a:bodyPr wrap="square" rtlCol="0">
            <a:spAutoFit/>
          </a:bodyPr>
          <a:lstStyle/>
          <a:p>
            <a:pPr algn="ctr"/>
            <a:r>
              <a:rPr lang="en-US" sz="3800" cap="all" dirty="0">
                <a:solidFill>
                  <a:srgbClr val="4A4B4B"/>
                </a:solidFill>
              </a:rPr>
              <a:t>Sub Header</a:t>
            </a:r>
          </a:p>
        </p:txBody>
      </p:sp>
      <p:pic>
        <p:nvPicPr>
          <p:cNvPr id="4" name="Picture 3" descr="A turtle on a computer&#10;&#10;Description automatically generated with low confidence">
            <a:extLst>
              <a:ext uri="{FF2B5EF4-FFF2-40B4-BE49-F238E27FC236}">
                <a16:creationId xmlns:a16="http://schemas.microsoft.com/office/drawing/2014/main" id="{7D563BE8-BF48-494D-88C0-D9C14B4F941E}"/>
              </a:ext>
            </a:extLst>
          </p:cNvPr>
          <p:cNvPicPr>
            <a:picLocks noChangeAspect="1"/>
          </p:cNvPicPr>
          <p:nvPr/>
        </p:nvPicPr>
        <p:blipFill rotWithShape="1">
          <a:blip r:embed="rId3"/>
          <a:srcRect t="20236" b="4415"/>
          <a:stretch/>
        </p:blipFill>
        <p:spPr>
          <a:xfrm>
            <a:off x="576306" y="1"/>
            <a:ext cx="11615694" cy="4923146"/>
          </a:xfrm>
          <a:prstGeom prst="rect">
            <a:avLst/>
          </a:prstGeom>
        </p:spPr>
      </p:pic>
      <p:sp>
        <p:nvSpPr>
          <p:cNvPr id="6" name="TextBox 5">
            <a:extLst>
              <a:ext uri="{FF2B5EF4-FFF2-40B4-BE49-F238E27FC236}">
                <a16:creationId xmlns:a16="http://schemas.microsoft.com/office/drawing/2014/main" id="{652AD0E0-CA27-48B6-9829-87450060E04D}"/>
              </a:ext>
            </a:extLst>
          </p:cNvPr>
          <p:cNvSpPr txBox="1"/>
          <p:nvPr/>
        </p:nvSpPr>
        <p:spPr>
          <a:xfrm>
            <a:off x="4394446" y="5251977"/>
            <a:ext cx="6591670" cy="1323439"/>
          </a:xfrm>
          <a:prstGeom prst="rect">
            <a:avLst/>
          </a:prstGeom>
          <a:noFill/>
        </p:spPr>
        <p:txBody>
          <a:bodyPr wrap="square" rtlCol="0">
            <a:spAutoFit/>
          </a:bodyPr>
          <a:lstStyle/>
          <a:p>
            <a:pPr algn="ctr"/>
            <a:r>
              <a:rPr lang="en-US" sz="3600" dirty="0"/>
              <a:t>Data Analytics with Python</a:t>
            </a:r>
          </a:p>
          <a:p>
            <a:pPr algn="ctr"/>
            <a:r>
              <a:rPr lang="en-US" sz="2800" dirty="0"/>
              <a:t>Brandon Steed</a:t>
            </a:r>
          </a:p>
          <a:p>
            <a:pPr algn="ctr"/>
            <a:r>
              <a:rPr lang="en-US" sz="1600" dirty="0"/>
              <a:t>Data Analyst II</a:t>
            </a:r>
          </a:p>
        </p:txBody>
      </p:sp>
    </p:spTree>
    <p:extLst>
      <p:ext uri="{BB962C8B-B14F-4D97-AF65-F5344CB8AC3E}">
        <p14:creationId xmlns:p14="http://schemas.microsoft.com/office/powerpoint/2010/main" val="4293265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7DE97-39B3-4208-A4FA-EFEB505D3ADD}"/>
              </a:ext>
            </a:extLst>
          </p:cNvPr>
          <p:cNvSpPr>
            <a:spLocks noGrp="1"/>
          </p:cNvSpPr>
          <p:nvPr>
            <p:ph type="title"/>
          </p:nvPr>
        </p:nvSpPr>
        <p:spPr/>
        <p:txBody>
          <a:bodyPr/>
          <a:lstStyle/>
          <a:p>
            <a:r>
              <a:rPr lang="en-US" sz="3600" dirty="0"/>
              <a:t>IDE’s</a:t>
            </a:r>
          </a:p>
        </p:txBody>
      </p:sp>
      <p:sp>
        <p:nvSpPr>
          <p:cNvPr id="10" name="Rectangle 9">
            <a:extLst>
              <a:ext uri="{FF2B5EF4-FFF2-40B4-BE49-F238E27FC236}">
                <a16:creationId xmlns:a16="http://schemas.microsoft.com/office/drawing/2014/main" id="{05EF4280-E55F-404B-846A-4820A51E4C86}"/>
              </a:ext>
            </a:extLst>
          </p:cNvPr>
          <p:cNvSpPr/>
          <p:nvPr/>
        </p:nvSpPr>
        <p:spPr>
          <a:xfrm>
            <a:off x="6846849" y="797311"/>
            <a:ext cx="4616605" cy="526337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r>
              <a:rPr lang="en-US" dirty="0"/>
              <a:t>An IDE (Integrated Development Environment) is a software application that provides an interface for code development, testing, and debugging.</a:t>
            </a:r>
          </a:p>
          <a:p>
            <a:pPr marL="742950" lvl="1" indent="-285750">
              <a:buFont typeface="Wingdings" panose="05000000000000000000" pitchFamily="2" charset="2"/>
              <a:buChar char="q"/>
            </a:pPr>
            <a:r>
              <a:rPr lang="en-US" dirty="0"/>
              <a:t>PyCharm, Sublime, Spyder, Microsoft Visual Studio</a:t>
            </a:r>
          </a:p>
          <a:p>
            <a:pPr marL="742950" lvl="1" indent="-285750">
              <a:buFont typeface="Wingdings" panose="05000000000000000000" pitchFamily="2" charset="2"/>
              <a:buChar char="q"/>
            </a:pPr>
            <a:r>
              <a:rPr lang="en-US" dirty="0"/>
              <a:t>Contain many useful features such as color-coding for syntax, navigation tools, and debugging tools</a:t>
            </a:r>
          </a:p>
        </p:txBody>
      </p:sp>
      <p:pic>
        <p:nvPicPr>
          <p:cNvPr id="5" name="Picture 4">
            <a:extLst>
              <a:ext uri="{FF2B5EF4-FFF2-40B4-BE49-F238E27FC236}">
                <a16:creationId xmlns:a16="http://schemas.microsoft.com/office/drawing/2014/main" id="{4A1DB8B2-6FAA-44A1-8568-C34AC7748C03}"/>
              </a:ext>
            </a:extLst>
          </p:cNvPr>
          <p:cNvPicPr>
            <a:picLocks noChangeAspect="1"/>
          </p:cNvPicPr>
          <p:nvPr/>
        </p:nvPicPr>
        <p:blipFill>
          <a:blip r:embed="rId3"/>
          <a:stretch>
            <a:fillRect/>
          </a:stretch>
        </p:blipFill>
        <p:spPr>
          <a:xfrm>
            <a:off x="2814852" y="2243071"/>
            <a:ext cx="3281148" cy="1109699"/>
          </a:xfrm>
          <a:prstGeom prst="rect">
            <a:avLst/>
          </a:prstGeom>
        </p:spPr>
      </p:pic>
      <p:pic>
        <p:nvPicPr>
          <p:cNvPr id="1026" name="Picture 2" descr="4 Reasons to Use PyCharm for Your Next Python Project | by Julia Di Russo |  Towards Data Science">
            <a:extLst>
              <a:ext uri="{FF2B5EF4-FFF2-40B4-BE49-F238E27FC236}">
                <a16:creationId xmlns:a16="http://schemas.microsoft.com/office/drawing/2014/main" id="{B46F1613-06E3-4057-A36A-AF84889E7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364" y="4017712"/>
            <a:ext cx="2277576" cy="22775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ual Studio Code launches as a snap | Snapcraft">
            <a:extLst>
              <a:ext uri="{FF2B5EF4-FFF2-40B4-BE49-F238E27FC236}">
                <a16:creationId xmlns:a16="http://schemas.microsoft.com/office/drawing/2014/main" id="{F39EA199-90E6-440B-BF40-CCBE11376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54" y="3401425"/>
            <a:ext cx="3510150" cy="175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419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AEB6AC-6647-40B1-9226-28F0096099E2}"/>
              </a:ext>
            </a:extLst>
          </p:cNvPr>
          <p:cNvPicPr>
            <a:picLocks noChangeAspect="1"/>
          </p:cNvPicPr>
          <p:nvPr/>
        </p:nvPicPr>
        <p:blipFill>
          <a:blip r:embed="rId2"/>
          <a:stretch>
            <a:fillRect/>
          </a:stretch>
        </p:blipFill>
        <p:spPr>
          <a:xfrm>
            <a:off x="1185333" y="97719"/>
            <a:ext cx="10624644" cy="5727347"/>
          </a:xfrm>
          <a:prstGeom prst="rect">
            <a:avLst/>
          </a:prstGeom>
        </p:spPr>
      </p:pic>
    </p:spTree>
    <p:extLst>
      <p:ext uri="{BB962C8B-B14F-4D97-AF65-F5344CB8AC3E}">
        <p14:creationId xmlns:p14="http://schemas.microsoft.com/office/powerpoint/2010/main" val="1213012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Python Libraries</a:t>
            </a:r>
          </a:p>
        </p:txBody>
      </p:sp>
      <p:pic>
        <p:nvPicPr>
          <p:cNvPr id="28674" name="Picture 2" descr="See the source image">
            <a:extLst>
              <a:ext uri="{FF2B5EF4-FFF2-40B4-BE49-F238E27FC236}">
                <a16:creationId xmlns:a16="http://schemas.microsoft.com/office/drawing/2014/main" id="{F68514C4-20A5-44C7-9D7C-A435A8981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899" y="2154973"/>
            <a:ext cx="3826798" cy="25480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F29663A5-1652-4ECA-972D-FEE3BBF3E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590" y="28418"/>
            <a:ext cx="2060651" cy="20606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umPy - Wikipedia">
            <a:extLst>
              <a:ext uri="{FF2B5EF4-FFF2-40B4-BE49-F238E27FC236}">
                <a16:creationId xmlns:a16="http://schemas.microsoft.com/office/drawing/2014/main" id="{011EAB60-797E-419B-8302-E90CAB080D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696" b="9540"/>
          <a:stretch/>
        </p:blipFill>
        <p:spPr bwMode="auto">
          <a:xfrm>
            <a:off x="8705419" y="1430527"/>
            <a:ext cx="2991088" cy="10816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1F83A2F-AB27-4863-92F0-71D9B6444E33}"/>
              </a:ext>
            </a:extLst>
          </p:cNvPr>
          <p:cNvPicPr>
            <a:picLocks noChangeAspect="1"/>
          </p:cNvPicPr>
          <p:nvPr/>
        </p:nvPicPr>
        <p:blipFill>
          <a:blip r:embed="rId6"/>
          <a:stretch>
            <a:fillRect/>
          </a:stretch>
        </p:blipFill>
        <p:spPr>
          <a:xfrm>
            <a:off x="6125501" y="2932592"/>
            <a:ext cx="2807523" cy="648660"/>
          </a:xfrm>
          <a:prstGeom prst="rect">
            <a:avLst/>
          </a:prstGeom>
        </p:spPr>
      </p:pic>
      <p:pic>
        <p:nvPicPr>
          <p:cNvPr id="13" name="Picture 12">
            <a:extLst>
              <a:ext uri="{FF2B5EF4-FFF2-40B4-BE49-F238E27FC236}">
                <a16:creationId xmlns:a16="http://schemas.microsoft.com/office/drawing/2014/main" id="{E612DD9B-B021-46CF-9CA7-16DCC87C2272}"/>
              </a:ext>
            </a:extLst>
          </p:cNvPr>
          <p:cNvPicPr>
            <a:picLocks noChangeAspect="1"/>
          </p:cNvPicPr>
          <p:nvPr/>
        </p:nvPicPr>
        <p:blipFill>
          <a:blip r:embed="rId7"/>
          <a:stretch>
            <a:fillRect/>
          </a:stretch>
        </p:blipFill>
        <p:spPr>
          <a:xfrm>
            <a:off x="8995629" y="3976204"/>
            <a:ext cx="2589819" cy="660873"/>
          </a:xfrm>
          <a:prstGeom prst="rect">
            <a:avLst/>
          </a:prstGeom>
        </p:spPr>
      </p:pic>
      <p:pic>
        <p:nvPicPr>
          <p:cNvPr id="14" name="Content Placeholder 8">
            <a:extLst>
              <a:ext uri="{FF2B5EF4-FFF2-40B4-BE49-F238E27FC236}">
                <a16:creationId xmlns:a16="http://schemas.microsoft.com/office/drawing/2014/main" id="{2B8D18AF-6982-4918-AD0E-EAE344D8C0AE}"/>
              </a:ext>
            </a:extLst>
          </p:cNvPr>
          <p:cNvPicPr>
            <a:picLocks noChangeAspect="1"/>
          </p:cNvPicPr>
          <p:nvPr/>
        </p:nvPicPr>
        <p:blipFill rotWithShape="1">
          <a:blip r:embed="rId8"/>
          <a:srcRect l="227"/>
          <a:stretch/>
        </p:blipFill>
        <p:spPr>
          <a:xfrm>
            <a:off x="5818501" y="4469501"/>
            <a:ext cx="2286113" cy="1244574"/>
          </a:xfrm>
          <a:prstGeom prst="rect">
            <a:avLst/>
          </a:prstGeom>
        </p:spPr>
      </p:pic>
      <p:pic>
        <p:nvPicPr>
          <p:cNvPr id="15" name="Content Placeholder 4">
            <a:extLst>
              <a:ext uri="{FF2B5EF4-FFF2-40B4-BE49-F238E27FC236}">
                <a16:creationId xmlns:a16="http://schemas.microsoft.com/office/drawing/2014/main" id="{F905C723-B08E-4235-90DB-6B5EE9CB6D9A}"/>
              </a:ext>
            </a:extLst>
          </p:cNvPr>
          <p:cNvPicPr>
            <a:picLocks noChangeAspect="1"/>
          </p:cNvPicPr>
          <p:nvPr/>
        </p:nvPicPr>
        <p:blipFill>
          <a:blip r:embed="rId9"/>
          <a:stretch>
            <a:fillRect/>
          </a:stretch>
        </p:blipFill>
        <p:spPr>
          <a:xfrm>
            <a:off x="8578460" y="5714075"/>
            <a:ext cx="3245006" cy="774021"/>
          </a:xfrm>
          <a:prstGeom prst="rect">
            <a:avLst/>
          </a:prstGeom>
        </p:spPr>
      </p:pic>
    </p:spTree>
    <p:extLst>
      <p:ext uri="{BB962C8B-B14F-4D97-AF65-F5344CB8AC3E}">
        <p14:creationId xmlns:p14="http://schemas.microsoft.com/office/powerpoint/2010/main" val="794736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7DE97-39B3-4208-A4FA-EFEB505D3ADD}"/>
              </a:ext>
            </a:extLst>
          </p:cNvPr>
          <p:cNvSpPr>
            <a:spLocks noGrp="1"/>
          </p:cNvSpPr>
          <p:nvPr>
            <p:ph type="title"/>
          </p:nvPr>
        </p:nvSpPr>
        <p:spPr/>
        <p:txBody>
          <a:bodyPr/>
          <a:lstStyle/>
          <a:p>
            <a:r>
              <a:rPr lang="en-US" sz="3600" dirty="0"/>
              <a:t>Python Libraries</a:t>
            </a:r>
          </a:p>
        </p:txBody>
      </p:sp>
      <p:sp>
        <p:nvSpPr>
          <p:cNvPr id="2" name="Rectangle 1">
            <a:extLst>
              <a:ext uri="{FF2B5EF4-FFF2-40B4-BE49-F238E27FC236}">
                <a16:creationId xmlns:a16="http://schemas.microsoft.com/office/drawing/2014/main" id="{F8A712A2-D617-4A60-BE44-1BC7DF2C2B91}"/>
              </a:ext>
            </a:extLst>
          </p:cNvPr>
          <p:cNvSpPr/>
          <p:nvPr/>
        </p:nvSpPr>
        <p:spPr>
          <a:xfrm>
            <a:off x="6824546" y="780584"/>
            <a:ext cx="4616605" cy="526337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1"/>
            <a:r>
              <a:rPr lang="en-US" sz="2000" dirty="0"/>
              <a:t>Libraries are modules of code that perform certain operations. They allow us to use code that has already been written.</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sz="2400" dirty="0"/>
          </a:p>
          <a:p>
            <a:pPr marL="742950" lvl="1" indent="-285750">
              <a:buFont typeface="Wingdings" panose="05000000000000000000" pitchFamily="2" charset="2"/>
              <a:buChar char="q"/>
            </a:pPr>
            <a:r>
              <a:rPr lang="en-US" sz="2400" dirty="0"/>
              <a:t>pip – package installer for Python</a:t>
            </a:r>
          </a:p>
          <a:p>
            <a:pPr marL="742950" lvl="1" indent="-285750">
              <a:buFont typeface="Wingdings" panose="05000000000000000000" pitchFamily="2" charset="2"/>
              <a:buChar char="q"/>
            </a:pPr>
            <a:endParaRPr lang="en-US" sz="2400" dirty="0"/>
          </a:p>
          <a:p>
            <a:pPr marL="742950" lvl="1" indent="-285750">
              <a:buFont typeface="Wingdings" panose="05000000000000000000" pitchFamily="2" charset="2"/>
              <a:buChar char="q"/>
            </a:pPr>
            <a:r>
              <a:rPr lang="en-US" sz="2400" dirty="0" err="1"/>
              <a:t>conda</a:t>
            </a:r>
            <a:r>
              <a:rPr lang="en-US" sz="2400" dirty="0"/>
              <a:t> – Anaconda’s package manager</a:t>
            </a:r>
          </a:p>
        </p:txBody>
      </p:sp>
      <p:pic>
        <p:nvPicPr>
          <p:cNvPr id="6" name="Picture 5">
            <a:extLst>
              <a:ext uri="{FF2B5EF4-FFF2-40B4-BE49-F238E27FC236}">
                <a16:creationId xmlns:a16="http://schemas.microsoft.com/office/drawing/2014/main" id="{95CC28D7-5665-43CC-B1D1-05B6CEACBCCF}"/>
              </a:ext>
            </a:extLst>
          </p:cNvPr>
          <p:cNvPicPr>
            <a:picLocks noChangeAspect="1"/>
          </p:cNvPicPr>
          <p:nvPr/>
        </p:nvPicPr>
        <p:blipFill>
          <a:blip r:embed="rId3"/>
          <a:stretch>
            <a:fillRect/>
          </a:stretch>
        </p:blipFill>
        <p:spPr>
          <a:xfrm>
            <a:off x="1069848" y="2514081"/>
            <a:ext cx="2990187" cy="1628598"/>
          </a:xfrm>
          <a:prstGeom prst="rect">
            <a:avLst/>
          </a:prstGeom>
          <a:ln w="76200">
            <a:solidFill>
              <a:schemeClr val="accent3"/>
            </a:solidFill>
          </a:ln>
        </p:spPr>
      </p:pic>
      <p:pic>
        <p:nvPicPr>
          <p:cNvPr id="7" name="Picture 2" descr="python - Updating Conda / WinError - Stack Overflow">
            <a:extLst>
              <a:ext uri="{FF2B5EF4-FFF2-40B4-BE49-F238E27FC236}">
                <a16:creationId xmlns:a16="http://schemas.microsoft.com/office/drawing/2014/main" id="{5BC7E0DE-AA05-4EBD-BDA2-EBCE6DA8D8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594"/>
          <a:stretch/>
        </p:blipFill>
        <p:spPr bwMode="auto">
          <a:xfrm>
            <a:off x="2789303" y="3590693"/>
            <a:ext cx="3628833" cy="1951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716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err="1"/>
              <a:t>Jupyter</a:t>
            </a:r>
            <a:r>
              <a:rPr lang="en-US" sz="3600" dirty="0"/>
              <a:t> Notebook</a:t>
            </a:r>
          </a:p>
        </p:txBody>
      </p:sp>
      <p:sp>
        <p:nvSpPr>
          <p:cNvPr id="10" name="Rectangle 9">
            <a:extLst>
              <a:ext uri="{FF2B5EF4-FFF2-40B4-BE49-F238E27FC236}">
                <a16:creationId xmlns:a16="http://schemas.microsoft.com/office/drawing/2014/main" id="{B8176984-ABA1-472D-8CEB-CE782039DC9C}"/>
              </a:ext>
            </a:extLst>
          </p:cNvPr>
          <p:cNvSpPr/>
          <p:nvPr/>
        </p:nvSpPr>
        <p:spPr>
          <a:xfrm>
            <a:off x="7928517" y="3289610"/>
            <a:ext cx="3468029" cy="3133493"/>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1"/>
            <a:r>
              <a:rPr lang="en-US" dirty="0">
                <a:solidFill>
                  <a:schemeClr val="bg1"/>
                </a:solidFill>
              </a:rPr>
              <a:t>“The </a:t>
            </a:r>
            <a:r>
              <a:rPr lang="en-US" dirty="0" err="1">
                <a:solidFill>
                  <a:schemeClr val="bg1"/>
                </a:solidFill>
              </a:rPr>
              <a:t>Jupyter</a:t>
            </a:r>
            <a:r>
              <a:rPr lang="en-US" dirty="0">
                <a:solidFill>
                  <a:schemeClr val="bg1"/>
                </a:solidFill>
              </a:rPr>
              <a:t> Notebook is the original web application for creating and sharing computational documents. It offers a simple, streamlined, document-centric experience.”</a:t>
            </a:r>
          </a:p>
        </p:txBody>
      </p:sp>
      <p:pic>
        <p:nvPicPr>
          <p:cNvPr id="6" name="Picture 5">
            <a:extLst>
              <a:ext uri="{FF2B5EF4-FFF2-40B4-BE49-F238E27FC236}">
                <a16:creationId xmlns:a16="http://schemas.microsoft.com/office/drawing/2014/main" id="{435AEB44-FB5C-4073-AFF4-C06157934AE0}"/>
              </a:ext>
            </a:extLst>
          </p:cNvPr>
          <p:cNvPicPr>
            <a:picLocks noChangeAspect="1"/>
          </p:cNvPicPr>
          <p:nvPr/>
        </p:nvPicPr>
        <p:blipFill>
          <a:blip r:embed="rId3"/>
          <a:stretch>
            <a:fillRect/>
          </a:stretch>
        </p:blipFill>
        <p:spPr>
          <a:xfrm>
            <a:off x="8575469" y="557624"/>
            <a:ext cx="2095792" cy="2419688"/>
          </a:xfrm>
          <a:prstGeom prst="rect">
            <a:avLst/>
          </a:prstGeom>
        </p:spPr>
      </p:pic>
      <p:pic>
        <p:nvPicPr>
          <p:cNvPr id="4" name="Picture 3" descr="A planet with a ring around it&#10;&#10;Description automatically generated with low confidence">
            <a:extLst>
              <a:ext uri="{FF2B5EF4-FFF2-40B4-BE49-F238E27FC236}">
                <a16:creationId xmlns:a16="http://schemas.microsoft.com/office/drawing/2014/main" id="{A79BBEEA-C8F3-4641-9F40-48E99639BC20}"/>
              </a:ext>
            </a:extLst>
          </p:cNvPr>
          <p:cNvPicPr>
            <a:picLocks noChangeAspect="1"/>
          </p:cNvPicPr>
          <p:nvPr/>
        </p:nvPicPr>
        <p:blipFill>
          <a:blip r:embed="rId4"/>
          <a:stretch>
            <a:fillRect/>
          </a:stretch>
        </p:blipFill>
        <p:spPr>
          <a:xfrm>
            <a:off x="2663366" y="1490208"/>
            <a:ext cx="4487615" cy="4464544"/>
          </a:xfrm>
          <a:prstGeom prst="rect">
            <a:avLst/>
          </a:prstGeom>
          <a:effectLst>
            <a:softEdge rad="127000"/>
          </a:effectLst>
        </p:spPr>
      </p:pic>
      <p:pic>
        <p:nvPicPr>
          <p:cNvPr id="11" name="Content Placeholder 4">
            <a:extLst>
              <a:ext uri="{FF2B5EF4-FFF2-40B4-BE49-F238E27FC236}">
                <a16:creationId xmlns:a16="http://schemas.microsoft.com/office/drawing/2014/main" id="{1104328D-8EB8-4B56-9E68-AC1D7B88E64F}"/>
              </a:ext>
            </a:extLst>
          </p:cNvPr>
          <p:cNvPicPr>
            <a:picLocks noChangeAspect="1"/>
          </p:cNvPicPr>
          <p:nvPr/>
        </p:nvPicPr>
        <p:blipFill>
          <a:blip r:embed="rId5"/>
          <a:stretch>
            <a:fillRect/>
          </a:stretch>
        </p:blipFill>
        <p:spPr>
          <a:xfrm>
            <a:off x="4217966" y="2711838"/>
            <a:ext cx="1378413" cy="1598109"/>
          </a:xfrm>
          <a:prstGeom prst="rect">
            <a:avLst/>
          </a:prstGeom>
          <a:effectLst>
            <a:softEdge rad="127000"/>
          </a:effectLst>
        </p:spPr>
      </p:pic>
    </p:spTree>
    <p:extLst>
      <p:ext uri="{BB962C8B-B14F-4D97-AF65-F5344CB8AC3E}">
        <p14:creationId xmlns:p14="http://schemas.microsoft.com/office/powerpoint/2010/main" val="3117717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146830-7833-4649-9C47-C5DA8B8CCDD1}"/>
              </a:ext>
            </a:extLst>
          </p:cNvPr>
          <p:cNvPicPr>
            <a:picLocks noChangeAspect="1"/>
          </p:cNvPicPr>
          <p:nvPr/>
        </p:nvPicPr>
        <p:blipFill>
          <a:blip r:embed="rId2"/>
          <a:stretch>
            <a:fillRect/>
          </a:stretch>
        </p:blipFill>
        <p:spPr>
          <a:xfrm>
            <a:off x="704482" y="84667"/>
            <a:ext cx="11385917" cy="5740400"/>
          </a:xfrm>
          <a:prstGeom prst="rect">
            <a:avLst/>
          </a:prstGeom>
          <a:ln>
            <a:solidFill>
              <a:schemeClr val="accent3"/>
            </a:solidFill>
          </a:ln>
        </p:spPr>
      </p:pic>
    </p:spTree>
    <p:extLst>
      <p:ext uri="{BB962C8B-B14F-4D97-AF65-F5344CB8AC3E}">
        <p14:creationId xmlns:p14="http://schemas.microsoft.com/office/powerpoint/2010/main" val="2365701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BB7E9B-63F2-4208-A23B-85F616BAEE5C}"/>
              </a:ext>
            </a:extLst>
          </p:cNvPr>
          <p:cNvPicPr>
            <a:picLocks noChangeAspect="1"/>
          </p:cNvPicPr>
          <p:nvPr/>
        </p:nvPicPr>
        <p:blipFill>
          <a:blip r:embed="rId2"/>
          <a:stretch>
            <a:fillRect/>
          </a:stretch>
        </p:blipFill>
        <p:spPr>
          <a:xfrm>
            <a:off x="1128889" y="94755"/>
            <a:ext cx="10814757" cy="5790401"/>
          </a:xfrm>
          <a:prstGeom prst="rect">
            <a:avLst/>
          </a:prstGeom>
          <a:ln>
            <a:solidFill>
              <a:schemeClr val="accent3"/>
            </a:solidFill>
          </a:ln>
        </p:spPr>
      </p:pic>
    </p:spTree>
    <p:extLst>
      <p:ext uri="{BB962C8B-B14F-4D97-AF65-F5344CB8AC3E}">
        <p14:creationId xmlns:p14="http://schemas.microsoft.com/office/powerpoint/2010/main" val="2066211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7DE97-39B3-4208-A4FA-EFEB505D3ADD}"/>
              </a:ext>
            </a:extLst>
          </p:cNvPr>
          <p:cNvSpPr>
            <a:spLocks noGrp="1"/>
          </p:cNvSpPr>
          <p:nvPr>
            <p:ph type="title"/>
          </p:nvPr>
        </p:nvSpPr>
        <p:spPr/>
        <p:txBody>
          <a:bodyPr/>
          <a:lstStyle/>
          <a:p>
            <a:r>
              <a:rPr lang="en-US" sz="3600" dirty="0" err="1"/>
              <a:t>Jupyter</a:t>
            </a:r>
            <a:r>
              <a:rPr lang="en-US" sz="3600" dirty="0"/>
              <a:t> Notebook</a:t>
            </a:r>
          </a:p>
        </p:txBody>
      </p:sp>
      <p:pic>
        <p:nvPicPr>
          <p:cNvPr id="8" name="Content Placeholder 4">
            <a:extLst>
              <a:ext uri="{FF2B5EF4-FFF2-40B4-BE49-F238E27FC236}">
                <a16:creationId xmlns:a16="http://schemas.microsoft.com/office/drawing/2014/main" id="{F45071C1-17B9-473F-86A2-4270169CE34C}"/>
              </a:ext>
            </a:extLst>
          </p:cNvPr>
          <p:cNvPicPr>
            <a:picLocks noChangeAspect="1"/>
          </p:cNvPicPr>
          <p:nvPr/>
        </p:nvPicPr>
        <p:blipFill>
          <a:blip r:embed="rId3"/>
          <a:stretch>
            <a:fillRect/>
          </a:stretch>
        </p:blipFill>
        <p:spPr>
          <a:xfrm>
            <a:off x="2344677" y="2412116"/>
            <a:ext cx="2595314" cy="3008964"/>
          </a:xfrm>
          <a:prstGeom prst="rect">
            <a:avLst/>
          </a:prstGeom>
          <a:ln w="57150">
            <a:solidFill>
              <a:schemeClr val="accent3"/>
            </a:solidFill>
          </a:ln>
        </p:spPr>
      </p:pic>
      <p:sp>
        <p:nvSpPr>
          <p:cNvPr id="2" name="Rectangle 1">
            <a:extLst>
              <a:ext uri="{FF2B5EF4-FFF2-40B4-BE49-F238E27FC236}">
                <a16:creationId xmlns:a16="http://schemas.microsoft.com/office/drawing/2014/main" id="{F8A712A2-D617-4A60-BE44-1BC7DF2C2B91}"/>
              </a:ext>
            </a:extLst>
          </p:cNvPr>
          <p:cNvSpPr/>
          <p:nvPr/>
        </p:nvSpPr>
        <p:spPr>
          <a:xfrm>
            <a:off x="6824546" y="780584"/>
            <a:ext cx="4616605" cy="526337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Runs in browser</a:t>
            </a:r>
          </a:p>
          <a:p>
            <a:pPr marL="742950" lvl="1" indent="-285750">
              <a:buFont typeface="Wingdings" panose="05000000000000000000" pitchFamily="2" charset="2"/>
              <a:buChar char="q"/>
            </a:pPr>
            <a:r>
              <a:rPr lang="en-US" dirty="0"/>
              <a:t>Code is kept all in one document.</a:t>
            </a:r>
          </a:p>
          <a:p>
            <a:pPr marL="742950" lvl="1" indent="-285750">
              <a:buFont typeface="Wingdings" panose="05000000000000000000" pitchFamily="2" charset="2"/>
              <a:buChar char="q"/>
            </a:pPr>
            <a:r>
              <a:rPr lang="en-US" dirty="0"/>
              <a:t>Broken into cells to make it easier to read </a:t>
            </a:r>
          </a:p>
          <a:p>
            <a:pPr marL="742950" lvl="1" indent="-285750">
              <a:buFont typeface="Wingdings" panose="05000000000000000000" pitchFamily="2" charset="2"/>
              <a:buChar char="q"/>
            </a:pPr>
            <a:r>
              <a:rPr lang="en-US" dirty="0"/>
              <a:t>Can include charts, diagrams, and other visualizations</a:t>
            </a:r>
          </a:p>
          <a:p>
            <a:pPr marL="742950" lvl="1" indent="-285750">
              <a:buFont typeface="Wingdings" panose="05000000000000000000" pitchFamily="2" charset="2"/>
              <a:buChar char="q"/>
            </a:pPr>
            <a:r>
              <a:rPr lang="en-US" dirty="0"/>
              <a:t>Data can be displayed within</a:t>
            </a:r>
          </a:p>
          <a:p>
            <a:pPr marL="742950" lvl="1" indent="-285750">
              <a:buFont typeface="Wingdings" panose="05000000000000000000" pitchFamily="2" charset="2"/>
              <a:buChar char="q"/>
            </a:pPr>
            <a:r>
              <a:rPr lang="en-US" dirty="0"/>
              <a:t>Test results can be included</a:t>
            </a:r>
          </a:p>
        </p:txBody>
      </p:sp>
      <p:pic>
        <p:nvPicPr>
          <p:cNvPr id="5" name="Picture 4">
            <a:extLst>
              <a:ext uri="{FF2B5EF4-FFF2-40B4-BE49-F238E27FC236}">
                <a16:creationId xmlns:a16="http://schemas.microsoft.com/office/drawing/2014/main" id="{94F462EC-753E-41BA-BE73-E4637C392CF2}"/>
              </a:ext>
            </a:extLst>
          </p:cNvPr>
          <p:cNvPicPr>
            <a:picLocks noChangeAspect="1"/>
          </p:cNvPicPr>
          <p:nvPr/>
        </p:nvPicPr>
        <p:blipFill>
          <a:blip r:embed="rId4"/>
          <a:stretch>
            <a:fillRect/>
          </a:stretch>
        </p:blipFill>
        <p:spPr>
          <a:xfrm>
            <a:off x="8661896" y="1220994"/>
            <a:ext cx="995060" cy="1364654"/>
          </a:xfrm>
          <a:prstGeom prst="rect">
            <a:avLst/>
          </a:prstGeom>
        </p:spPr>
      </p:pic>
    </p:spTree>
    <p:extLst>
      <p:ext uri="{BB962C8B-B14F-4D97-AF65-F5344CB8AC3E}">
        <p14:creationId xmlns:p14="http://schemas.microsoft.com/office/powerpoint/2010/main" val="2931480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Pandas</a:t>
            </a:r>
          </a:p>
        </p:txBody>
      </p:sp>
      <p:pic>
        <p:nvPicPr>
          <p:cNvPr id="5" name="Picture 8">
            <a:extLst>
              <a:ext uri="{FF2B5EF4-FFF2-40B4-BE49-F238E27FC236}">
                <a16:creationId xmlns:a16="http://schemas.microsoft.com/office/drawing/2014/main" id="{F8DD7358-15D2-4EDD-A247-1D73A3BBF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7397" y="328384"/>
            <a:ext cx="2522365" cy="25223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9F84904-68E0-4E0B-87D9-19AB32FF5101}"/>
              </a:ext>
            </a:extLst>
          </p:cNvPr>
          <p:cNvPicPr>
            <a:picLocks noChangeAspect="1"/>
          </p:cNvPicPr>
          <p:nvPr/>
        </p:nvPicPr>
        <p:blipFill>
          <a:blip r:embed="rId4"/>
          <a:stretch>
            <a:fillRect/>
          </a:stretch>
        </p:blipFill>
        <p:spPr>
          <a:xfrm>
            <a:off x="1069848" y="1714885"/>
            <a:ext cx="6880971" cy="3256986"/>
          </a:xfrm>
          <a:prstGeom prst="rect">
            <a:avLst/>
          </a:prstGeom>
        </p:spPr>
      </p:pic>
      <p:sp>
        <p:nvSpPr>
          <p:cNvPr id="10" name="Rectangle 9">
            <a:extLst>
              <a:ext uri="{FF2B5EF4-FFF2-40B4-BE49-F238E27FC236}">
                <a16:creationId xmlns:a16="http://schemas.microsoft.com/office/drawing/2014/main" id="{B8176984-ABA1-472D-8CEB-CE782039DC9C}"/>
              </a:ext>
            </a:extLst>
          </p:cNvPr>
          <p:cNvSpPr/>
          <p:nvPr/>
        </p:nvSpPr>
        <p:spPr>
          <a:xfrm>
            <a:off x="8385717" y="2821260"/>
            <a:ext cx="3445727" cy="313349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1"/>
            <a:r>
              <a:rPr lang="en-US" dirty="0">
                <a:solidFill>
                  <a:schemeClr val="bg1"/>
                </a:solidFill>
              </a:rPr>
              <a:t>The stated goal is to become “the most powerful and flexible open source data analysis/manipulation tool available in any language.”</a:t>
            </a:r>
          </a:p>
        </p:txBody>
      </p:sp>
    </p:spTree>
    <p:extLst>
      <p:ext uri="{BB962C8B-B14F-4D97-AF65-F5344CB8AC3E}">
        <p14:creationId xmlns:p14="http://schemas.microsoft.com/office/powerpoint/2010/main" val="2574040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712A2-D617-4A60-BE44-1BC7DF2C2B91}"/>
              </a:ext>
            </a:extLst>
          </p:cNvPr>
          <p:cNvSpPr/>
          <p:nvPr/>
        </p:nvSpPr>
        <p:spPr>
          <a:xfrm>
            <a:off x="6891453" y="1025912"/>
            <a:ext cx="4516244" cy="495114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Data tables are referred to as </a:t>
            </a:r>
            <a:r>
              <a:rPr lang="en-US" dirty="0" err="1"/>
              <a:t>DataFrames</a:t>
            </a:r>
            <a:r>
              <a:rPr lang="en-US" dirty="0"/>
              <a:t>.</a:t>
            </a:r>
          </a:p>
          <a:p>
            <a:pPr marL="742950" lvl="1" indent="-285750">
              <a:buFont typeface="Wingdings" panose="05000000000000000000" pitchFamily="2" charset="2"/>
              <a:buChar char="q"/>
            </a:pPr>
            <a:r>
              <a:rPr lang="en-US" dirty="0"/>
              <a:t>Fast</a:t>
            </a:r>
          </a:p>
          <a:p>
            <a:pPr marL="742950" lvl="1" indent="-285750">
              <a:buFont typeface="Wingdings" panose="05000000000000000000" pitchFamily="2" charset="2"/>
              <a:buChar char="q"/>
            </a:pPr>
            <a:r>
              <a:rPr lang="en-US" dirty="0"/>
              <a:t>Offers lots of control</a:t>
            </a:r>
          </a:p>
          <a:p>
            <a:pPr marL="742950" lvl="1" indent="-285750">
              <a:buFont typeface="Wingdings" panose="05000000000000000000" pitchFamily="2" charset="2"/>
              <a:buChar char="q"/>
            </a:pPr>
            <a:r>
              <a:rPr lang="en-US" dirty="0"/>
              <a:t>Read data, write data, select subsets, create new columns, reshape, combine data, manipulate values, calculate summary statistics</a:t>
            </a:r>
          </a:p>
        </p:txBody>
      </p:sp>
      <p:pic>
        <p:nvPicPr>
          <p:cNvPr id="7" name="Picture 6">
            <a:extLst>
              <a:ext uri="{FF2B5EF4-FFF2-40B4-BE49-F238E27FC236}">
                <a16:creationId xmlns:a16="http://schemas.microsoft.com/office/drawing/2014/main" id="{FCAD3BD7-E110-4A0D-9420-B86DB4ED6953}"/>
              </a:ext>
            </a:extLst>
          </p:cNvPr>
          <p:cNvPicPr>
            <a:picLocks noChangeAspect="1"/>
          </p:cNvPicPr>
          <p:nvPr/>
        </p:nvPicPr>
        <p:blipFill>
          <a:blip r:embed="rId3"/>
          <a:stretch>
            <a:fillRect/>
          </a:stretch>
        </p:blipFill>
        <p:spPr>
          <a:xfrm>
            <a:off x="1010853" y="2524875"/>
            <a:ext cx="5134942" cy="2593289"/>
          </a:xfrm>
          <a:prstGeom prst="rect">
            <a:avLst/>
          </a:prstGeom>
          <a:ln w="57150">
            <a:solidFill>
              <a:schemeClr val="accent3"/>
            </a:solidFill>
          </a:ln>
        </p:spPr>
      </p:pic>
      <p:pic>
        <p:nvPicPr>
          <p:cNvPr id="23554" name="Picture 2" descr="Anaconda | We've Reached a Milestone: pandas 1.0 Is Here">
            <a:extLst>
              <a:ext uri="{FF2B5EF4-FFF2-40B4-BE49-F238E27FC236}">
                <a16:creationId xmlns:a16="http://schemas.microsoft.com/office/drawing/2014/main" id="{7F9FDF5C-11F9-4DF8-9331-9261D06A71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49" t="17571" r="1829" b="21551"/>
          <a:stretch/>
        </p:blipFill>
        <p:spPr bwMode="auto">
          <a:xfrm>
            <a:off x="7895062" y="1524751"/>
            <a:ext cx="2564779" cy="80149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5EF31F38-0EBD-474E-868D-514C13CC2B82}"/>
              </a:ext>
            </a:extLst>
          </p:cNvPr>
          <p:cNvSpPr>
            <a:spLocks noGrp="1"/>
          </p:cNvSpPr>
          <p:nvPr>
            <p:ph type="title"/>
          </p:nvPr>
        </p:nvSpPr>
        <p:spPr>
          <a:xfrm>
            <a:off x="1069848" y="685800"/>
            <a:ext cx="5348288" cy="631078"/>
          </a:xfrm>
        </p:spPr>
        <p:txBody>
          <a:bodyPr/>
          <a:lstStyle/>
          <a:p>
            <a:r>
              <a:rPr lang="en-US" sz="3600" dirty="0"/>
              <a:t>Pandas</a:t>
            </a:r>
          </a:p>
        </p:txBody>
      </p:sp>
    </p:spTree>
    <p:extLst>
      <p:ext uri="{BB962C8B-B14F-4D97-AF65-F5344CB8AC3E}">
        <p14:creationId xmlns:p14="http://schemas.microsoft.com/office/powerpoint/2010/main" val="3423394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7DE97-39B3-4208-A4FA-EFEB505D3ADD}"/>
              </a:ext>
            </a:extLst>
          </p:cNvPr>
          <p:cNvSpPr>
            <a:spLocks noGrp="1"/>
          </p:cNvSpPr>
          <p:nvPr>
            <p:ph type="title"/>
          </p:nvPr>
        </p:nvSpPr>
        <p:spPr/>
        <p:txBody>
          <a:bodyPr/>
          <a:lstStyle/>
          <a:p>
            <a:r>
              <a:rPr lang="en-US" sz="3600" dirty="0"/>
              <a:t>Intro</a:t>
            </a:r>
          </a:p>
        </p:txBody>
      </p:sp>
      <p:sp>
        <p:nvSpPr>
          <p:cNvPr id="9" name="Rectangle 8">
            <a:extLst>
              <a:ext uri="{FF2B5EF4-FFF2-40B4-BE49-F238E27FC236}">
                <a16:creationId xmlns:a16="http://schemas.microsoft.com/office/drawing/2014/main" id="{C8296CD1-5843-456F-9926-25A6E1A92015}"/>
              </a:ext>
            </a:extLst>
          </p:cNvPr>
          <p:cNvSpPr/>
          <p:nvPr/>
        </p:nvSpPr>
        <p:spPr>
          <a:xfrm>
            <a:off x="6857999" y="847492"/>
            <a:ext cx="4627757" cy="527452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sz="2800" dirty="0"/>
          </a:p>
          <a:p>
            <a:pPr lvl="4"/>
            <a:r>
              <a:rPr lang="en-US" sz="2800" dirty="0"/>
              <a:t>Intro</a:t>
            </a:r>
          </a:p>
          <a:p>
            <a:pPr marL="742950" lvl="1" indent="-285750">
              <a:buFont typeface="Wingdings" panose="05000000000000000000" pitchFamily="2" charset="2"/>
              <a:buChar char="q"/>
            </a:pPr>
            <a:endParaRPr lang="en-US" dirty="0"/>
          </a:p>
          <a:p>
            <a:pPr lvl="1"/>
            <a:r>
              <a:rPr lang="en-US" dirty="0"/>
              <a:t>I am a part of the Data Analytics and Process Automation team at the Georgia Department of Audits and Accounts. A former educator with a master’s degree in Mathematics Education and a large amount of knowledge of statistics, I completed a data science program and learned Python. I  have used these skills to assist with various engagements across business units.</a:t>
            </a:r>
          </a:p>
          <a:p>
            <a:pPr marL="742950" lvl="1" indent="-285750">
              <a:buFont typeface="Wingdings" panose="05000000000000000000" pitchFamily="2" charset="2"/>
              <a:buChar char="q"/>
            </a:pPr>
            <a:endParaRPr lang="en-US" dirty="0"/>
          </a:p>
        </p:txBody>
      </p:sp>
      <p:pic>
        <p:nvPicPr>
          <p:cNvPr id="3" name="Picture 2">
            <a:extLst>
              <a:ext uri="{FF2B5EF4-FFF2-40B4-BE49-F238E27FC236}">
                <a16:creationId xmlns:a16="http://schemas.microsoft.com/office/drawing/2014/main" id="{E217B096-D99E-4152-ABE3-4EB35ABB32D4}"/>
              </a:ext>
            </a:extLst>
          </p:cNvPr>
          <p:cNvPicPr>
            <a:picLocks noChangeAspect="1"/>
          </p:cNvPicPr>
          <p:nvPr/>
        </p:nvPicPr>
        <p:blipFill>
          <a:blip r:embed="rId3"/>
          <a:stretch>
            <a:fillRect/>
          </a:stretch>
        </p:blipFill>
        <p:spPr>
          <a:xfrm>
            <a:off x="2951419" y="2281786"/>
            <a:ext cx="2468917" cy="3365789"/>
          </a:xfrm>
          <a:prstGeom prst="rect">
            <a:avLst/>
          </a:prstGeom>
        </p:spPr>
      </p:pic>
    </p:spTree>
    <p:extLst>
      <p:ext uri="{BB962C8B-B14F-4D97-AF65-F5344CB8AC3E}">
        <p14:creationId xmlns:p14="http://schemas.microsoft.com/office/powerpoint/2010/main" val="310045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712A2-D617-4A60-BE44-1BC7DF2C2B91}"/>
              </a:ext>
            </a:extLst>
          </p:cNvPr>
          <p:cNvSpPr/>
          <p:nvPr/>
        </p:nvSpPr>
        <p:spPr>
          <a:xfrm>
            <a:off x="6891453" y="1633339"/>
            <a:ext cx="4516244" cy="418067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Pandas is built on top of NumPy</a:t>
            </a:r>
          </a:p>
          <a:p>
            <a:pPr marL="742950" lvl="1" indent="-285750">
              <a:buFont typeface="Wingdings" panose="05000000000000000000" pitchFamily="2" charset="2"/>
              <a:buChar char="q"/>
            </a:pPr>
            <a:r>
              <a:rPr lang="en-US" dirty="0"/>
              <a:t>Useful in manipulating data</a:t>
            </a:r>
          </a:p>
          <a:p>
            <a:pPr marL="742950" lvl="1" indent="-285750">
              <a:buFont typeface="Wingdings" panose="05000000000000000000" pitchFamily="2" charset="2"/>
              <a:buChar char="q"/>
            </a:pPr>
            <a:r>
              <a:rPr lang="en-US" dirty="0"/>
              <a:t>NumPy functions can efficiently perform numerical operations on large sets of data</a:t>
            </a:r>
          </a:p>
        </p:txBody>
      </p:sp>
      <p:pic>
        <p:nvPicPr>
          <p:cNvPr id="9" name="Picture 8">
            <a:extLst>
              <a:ext uri="{FF2B5EF4-FFF2-40B4-BE49-F238E27FC236}">
                <a16:creationId xmlns:a16="http://schemas.microsoft.com/office/drawing/2014/main" id="{673E6105-1D73-40CF-96E7-1897B1551C3B}"/>
              </a:ext>
            </a:extLst>
          </p:cNvPr>
          <p:cNvPicPr>
            <a:picLocks noChangeAspect="1"/>
          </p:cNvPicPr>
          <p:nvPr/>
        </p:nvPicPr>
        <p:blipFill rotWithShape="1">
          <a:blip r:embed="rId3"/>
          <a:srcRect r="42261"/>
          <a:stretch/>
        </p:blipFill>
        <p:spPr>
          <a:xfrm>
            <a:off x="1412917" y="2324543"/>
            <a:ext cx="4694233" cy="3195310"/>
          </a:xfrm>
          <a:prstGeom prst="rect">
            <a:avLst/>
          </a:prstGeom>
          <a:ln w="57150">
            <a:solidFill>
              <a:schemeClr val="accent3"/>
            </a:solidFill>
          </a:ln>
        </p:spPr>
      </p:pic>
      <p:pic>
        <p:nvPicPr>
          <p:cNvPr id="11" name="Picture 2" descr="NumPy - Wikipedia">
            <a:extLst>
              <a:ext uri="{FF2B5EF4-FFF2-40B4-BE49-F238E27FC236}">
                <a16:creationId xmlns:a16="http://schemas.microsoft.com/office/drawing/2014/main" id="{028964B6-62C4-4CB5-844A-C9D73156A5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696" b="9540"/>
          <a:stretch/>
        </p:blipFill>
        <p:spPr bwMode="auto">
          <a:xfrm>
            <a:off x="7654031" y="1972720"/>
            <a:ext cx="2991088" cy="108166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3">
            <a:extLst>
              <a:ext uri="{FF2B5EF4-FFF2-40B4-BE49-F238E27FC236}">
                <a16:creationId xmlns:a16="http://schemas.microsoft.com/office/drawing/2014/main" id="{50D66A03-1308-4CC6-AB10-2864B6A88C15}"/>
              </a:ext>
            </a:extLst>
          </p:cNvPr>
          <p:cNvSpPr>
            <a:spLocks noGrp="1"/>
          </p:cNvSpPr>
          <p:nvPr>
            <p:ph type="title"/>
          </p:nvPr>
        </p:nvSpPr>
        <p:spPr>
          <a:xfrm>
            <a:off x="1069848" y="685800"/>
            <a:ext cx="5348288" cy="631078"/>
          </a:xfrm>
        </p:spPr>
        <p:txBody>
          <a:bodyPr/>
          <a:lstStyle/>
          <a:p>
            <a:r>
              <a:rPr lang="en-US" sz="3600" dirty="0"/>
              <a:t>NumPy</a:t>
            </a:r>
          </a:p>
        </p:txBody>
      </p:sp>
    </p:spTree>
    <p:extLst>
      <p:ext uri="{BB962C8B-B14F-4D97-AF65-F5344CB8AC3E}">
        <p14:creationId xmlns:p14="http://schemas.microsoft.com/office/powerpoint/2010/main" val="3872256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err="1"/>
              <a:t>cx_Oracle</a:t>
            </a:r>
            <a:endParaRPr lang="en-US" sz="3600" dirty="0"/>
          </a:p>
        </p:txBody>
      </p:sp>
      <p:pic>
        <p:nvPicPr>
          <p:cNvPr id="4" name="Picture 2" descr="Python cx_Oracle architecture">
            <a:extLst>
              <a:ext uri="{FF2B5EF4-FFF2-40B4-BE49-F238E27FC236}">
                <a16:creationId xmlns:a16="http://schemas.microsoft.com/office/drawing/2014/main" id="{9C959045-5DB4-4344-A890-1D6DCA0DF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362" y="781448"/>
            <a:ext cx="6443508" cy="24666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3F038D-2406-46EB-8BB0-E700ECE6E08B}"/>
              </a:ext>
            </a:extLst>
          </p:cNvPr>
          <p:cNvSpPr txBox="1"/>
          <p:nvPr/>
        </p:nvSpPr>
        <p:spPr>
          <a:xfrm>
            <a:off x="5049345" y="3883577"/>
            <a:ext cx="5307311" cy="1323439"/>
          </a:xfrm>
          <a:prstGeom prst="rect">
            <a:avLst/>
          </a:prstGeom>
          <a:solidFill>
            <a:schemeClr val="accent3"/>
          </a:solidFill>
        </p:spPr>
        <p:txBody>
          <a:bodyPr wrap="square" rtlCol="0">
            <a:spAutoFit/>
          </a:bodyPr>
          <a:lstStyle/>
          <a:p>
            <a:r>
              <a:rPr lang="en-US" sz="2000" dirty="0" err="1">
                <a:solidFill>
                  <a:schemeClr val="bg1"/>
                </a:solidFill>
              </a:rPr>
              <a:t>Cx_Oracle</a:t>
            </a:r>
            <a:r>
              <a:rPr lang="en-US" sz="2000" dirty="0">
                <a:solidFill>
                  <a:schemeClr val="bg1"/>
                </a:solidFill>
              </a:rPr>
              <a:t> allows access to Oracle Database.  For other databases, other options exist.  One popular library is </a:t>
            </a:r>
            <a:r>
              <a:rPr lang="en-US" sz="2000" dirty="0" err="1">
                <a:solidFill>
                  <a:schemeClr val="bg1"/>
                </a:solidFill>
              </a:rPr>
              <a:t>SQLAlchemy</a:t>
            </a:r>
            <a:r>
              <a:rPr lang="en-US" sz="2000" dirty="0">
                <a:solidFill>
                  <a:schemeClr val="bg1"/>
                </a:solidFill>
              </a:rPr>
              <a:t>.</a:t>
            </a:r>
          </a:p>
        </p:txBody>
      </p:sp>
      <p:pic>
        <p:nvPicPr>
          <p:cNvPr id="8" name="Content Placeholder 4">
            <a:extLst>
              <a:ext uri="{FF2B5EF4-FFF2-40B4-BE49-F238E27FC236}">
                <a16:creationId xmlns:a16="http://schemas.microsoft.com/office/drawing/2014/main" id="{36412974-0999-4E92-BAC3-92A9E4D3B5B0}"/>
              </a:ext>
            </a:extLst>
          </p:cNvPr>
          <p:cNvPicPr>
            <a:picLocks noChangeAspect="1"/>
          </p:cNvPicPr>
          <p:nvPr/>
        </p:nvPicPr>
        <p:blipFill>
          <a:blip r:embed="rId4"/>
          <a:stretch>
            <a:fillRect/>
          </a:stretch>
        </p:blipFill>
        <p:spPr>
          <a:xfrm>
            <a:off x="1210410" y="2450943"/>
            <a:ext cx="2777871" cy="2323067"/>
          </a:xfrm>
          <a:prstGeom prst="rect">
            <a:avLst/>
          </a:prstGeom>
        </p:spPr>
      </p:pic>
    </p:spTree>
    <p:extLst>
      <p:ext uri="{BB962C8B-B14F-4D97-AF65-F5344CB8AC3E}">
        <p14:creationId xmlns:p14="http://schemas.microsoft.com/office/powerpoint/2010/main" val="301975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712A2-D617-4A60-BE44-1BC7DF2C2B91}"/>
              </a:ext>
            </a:extLst>
          </p:cNvPr>
          <p:cNvSpPr/>
          <p:nvPr/>
        </p:nvSpPr>
        <p:spPr>
          <a:xfrm>
            <a:off x="6891452" y="1316878"/>
            <a:ext cx="4594303" cy="4497133"/>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Data can be pulled directly into Python</a:t>
            </a:r>
          </a:p>
          <a:p>
            <a:pPr marL="742950" lvl="1" indent="-285750">
              <a:buFont typeface="Wingdings" panose="05000000000000000000" pitchFamily="2" charset="2"/>
              <a:buChar char="q"/>
            </a:pPr>
            <a:r>
              <a:rPr lang="en-US" dirty="0"/>
              <a:t>Great for automating queries </a:t>
            </a:r>
            <a:br>
              <a:rPr lang="en-US" dirty="0"/>
            </a:br>
            <a:r>
              <a:rPr lang="en-US" dirty="0"/>
              <a:t>to the database</a:t>
            </a:r>
          </a:p>
          <a:p>
            <a:pPr marL="742950" lvl="1" indent="-285750">
              <a:buFont typeface="Wingdings" panose="05000000000000000000" pitchFamily="2" charset="2"/>
              <a:buChar char="q"/>
            </a:pPr>
            <a:r>
              <a:rPr lang="en-US" dirty="0"/>
              <a:t>Python string formatting method makes it easy </a:t>
            </a:r>
            <a:br>
              <a:rPr lang="en-US" dirty="0"/>
            </a:br>
            <a:r>
              <a:rPr lang="en-US" dirty="0"/>
              <a:t>to run several similar queries</a:t>
            </a:r>
          </a:p>
        </p:txBody>
      </p:sp>
      <p:pic>
        <p:nvPicPr>
          <p:cNvPr id="6" name="Content Placeholder 4">
            <a:extLst>
              <a:ext uri="{FF2B5EF4-FFF2-40B4-BE49-F238E27FC236}">
                <a16:creationId xmlns:a16="http://schemas.microsoft.com/office/drawing/2014/main" id="{91752B0E-C07D-4699-9FB6-889A6509809A}"/>
              </a:ext>
            </a:extLst>
          </p:cNvPr>
          <p:cNvPicPr>
            <a:picLocks noChangeAspect="1"/>
          </p:cNvPicPr>
          <p:nvPr/>
        </p:nvPicPr>
        <p:blipFill>
          <a:blip r:embed="rId3"/>
          <a:stretch>
            <a:fillRect/>
          </a:stretch>
        </p:blipFill>
        <p:spPr>
          <a:xfrm>
            <a:off x="1689912" y="2193177"/>
            <a:ext cx="4145895" cy="3467113"/>
          </a:xfrm>
          <a:prstGeom prst="rect">
            <a:avLst/>
          </a:prstGeom>
        </p:spPr>
      </p:pic>
      <p:sp>
        <p:nvSpPr>
          <p:cNvPr id="10" name="Title 3">
            <a:extLst>
              <a:ext uri="{FF2B5EF4-FFF2-40B4-BE49-F238E27FC236}">
                <a16:creationId xmlns:a16="http://schemas.microsoft.com/office/drawing/2014/main" id="{A8A684C0-E5C8-453E-B807-355685D6057D}"/>
              </a:ext>
            </a:extLst>
          </p:cNvPr>
          <p:cNvSpPr>
            <a:spLocks noGrp="1"/>
          </p:cNvSpPr>
          <p:nvPr>
            <p:ph type="title"/>
          </p:nvPr>
        </p:nvSpPr>
        <p:spPr>
          <a:xfrm>
            <a:off x="1069848" y="685800"/>
            <a:ext cx="5348288" cy="631078"/>
          </a:xfrm>
        </p:spPr>
        <p:txBody>
          <a:bodyPr/>
          <a:lstStyle/>
          <a:p>
            <a:r>
              <a:rPr lang="en-US" sz="3600" dirty="0" err="1"/>
              <a:t>Cx_Oracle</a:t>
            </a:r>
            <a:endParaRPr lang="en-US" sz="3600" dirty="0"/>
          </a:p>
        </p:txBody>
      </p:sp>
      <p:pic>
        <p:nvPicPr>
          <p:cNvPr id="21506" name="Picture 2" descr="cx_Oracle - Python Interface for Oracle Database">
            <a:extLst>
              <a:ext uri="{FF2B5EF4-FFF2-40B4-BE49-F238E27FC236}">
                <a16:creationId xmlns:a16="http://schemas.microsoft.com/office/drawing/2014/main" id="{9491C4BE-6949-47E0-8BCC-0848E4CB5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763" y="1784195"/>
            <a:ext cx="1213624" cy="121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90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Matplotlib</a:t>
            </a:r>
          </a:p>
        </p:txBody>
      </p:sp>
      <p:pic>
        <p:nvPicPr>
          <p:cNvPr id="4" name="Picture 3">
            <a:extLst>
              <a:ext uri="{FF2B5EF4-FFF2-40B4-BE49-F238E27FC236}">
                <a16:creationId xmlns:a16="http://schemas.microsoft.com/office/drawing/2014/main" id="{0A14E142-6278-4054-AB1A-1F202DC4D478}"/>
              </a:ext>
            </a:extLst>
          </p:cNvPr>
          <p:cNvPicPr>
            <a:picLocks noChangeAspect="1"/>
          </p:cNvPicPr>
          <p:nvPr/>
        </p:nvPicPr>
        <p:blipFill>
          <a:blip r:embed="rId2"/>
          <a:stretch>
            <a:fillRect/>
          </a:stretch>
        </p:blipFill>
        <p:spPr>
          <a:xfrm>
            <a:off x="6013092" y="5178042"/>
            <a:ext cx="5795380" cy="1338986"/>
          </a:xfrm>
          <a:prstGeom prst="rect">
            <a:avLst/>
          </a:prstGeom>
        </p:spPr>
      </p:pic>
      <p:pic>
        <p:nvPicPr>
          <p:cNvPr id="6" name="Picture 5">
            <a:extLst>
              <a:ext uri="{FF2B5EF4-FFF2-40B4-BE49-F238E27FC236}">
                <a16:creationId xmlns:a16="http://schemas.microsoft.com/office/drawing/2014/main" id="{406129A0-0CB3-4395-A881-B9F90818C085}"/>
              </a:ext>
            </a:extLst>
          </p:cNvPr>
          <p:cNvPicPr>
            <a:picLocks noChangeAspect="1"/>
          </p:cNvPicPr>
          <p:nvPr/>
        </p:nvPicPr>
        <p:blipFill>
          <a:blip r:embed="rId3"/>
          <a:stretch>
            <a:fillRect/>
          </a:stretch>
        </p:blipFill>
        <p:spPr>
          <a:xfrm>
            <a:off x="4046038" y="861381"/>
            <a:ext cx="3535986" cy="2469094"/>
          </a:xfrm>
          <a:prstGeom prst="rect">
            <a:avLst/>
          </a:prstGeom>
        </p:spPr>
      </p:pic>
      <p:pic>
        <p:nvPicPr>
          <p:cNvPr id="10" name="Picture 9">
            <a:extLst>
              <a:ext uri="{FF2B5EF4-FFF2-40B4-BE49-F238E27FC236}">
                <a16:creationId xmlns:a16="http://schemas.microsoft.com/office/drawing/2014/main" id="{F112846C-CD89-4542-AD7F-2DBCBA301BD0}"/>
              </a:ext>
            </a:extLst>
          </p:cNvPr>
          <p:cNvPicPr>
            <a:picLocks noChangeAspect="1"/>
          </p:cNvPicPr>
          <p:nvPr/>
        </p:nvPicPr>
        <p:blipFill>
          <a:blip r:embed="rId4"/>
          <a:stretch>
            <a:fillRect/>
          </a:stretch>
        </p:blipFill>
        <p:spPr>
          <a:xfrm>
            <a:off x="869313" y="1935027"/>
            <a:ext cx="2994920" cy="2072820"/>
          </a:xfrm>
          <a:prstGeom prst="rect">
            <a:avLst/>
          </a:prstGeom>
        </p:spPr>
      </p:pic>
      <p:pic>
        <p:nvPicPr>
          <p:cNvPr id="13314" name="Picture 2">
            <a:extLst>
              <a:ext uri="{FF2B5EF4-FFF2-40B4-BE49-F238E27FC236}">
                <a16:creationId xmlns:a16="http://schemas.microsoft.com/office/drawing/2014/main" id="{8F66D259-35F9-4940-8F41-1430493BAC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5635" y="1996831"/>
            <a:ext cx="4007803" cy="19478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435D20C-3E97-491A-9968-1E85496BA675}"/>
              </a:ext>
            </a:extLst>
          </p:cNvPr>
          <p:cNvSpPr txBox="1"/>
          <p:nvPr/>
        </p:nvSpPr>
        <p:spPr>
          <a:xfrm>
            <a:off x="3204489" y="4351943"/>
            <a:ext cx="7098569" cy="646331"/>
          </a:xfrm>
          <a:prstGeom prst="rect">
            <a:avLst/>
          </a:prstGeom>
          <a:solidFill>
            <a:schemeClr val="accent3"/>
          </a:solidFill>
        </p:spPr>
        <p:txBody>
          <a:bodyPr wrap="square" rtlCol="0">
            <a:spAutoFit/>
          </a:bodyPr>
          <a:lstStyle/>
          <a:p>
            <a:r>
              <a:rPr lang="en-US" dirty="0">
                <a:solidFill>
                  <a:schemeClr val="bg1"/>
                </a:solidFill>
              </a:rPr>
              <a:t>“Matplotlib is a comprehensive library for creating static, animated, and interactive visualizations in Python.”</a:t>
            </a:r>
          </a:p>
        </p:txBody>
      </p:sp>
    </p:spTree>
    <p:extLst>
      <p:ext uri="{BB962C8B-B14F-4D97-AF65-F5344CB8AC3E}">
        <p14:creationId xmlns:p14="http://schemas.microsoft.com/office/powerpoint/2010/main" val="3792862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712A2-D617-4A60-BE44-1BC7DF2C2B91}"/>
              </a:ext>
            </a:extLst>
          </p:cNvPr>
          <p:cNvSpPr/>
          <p:nvPr/>
        </p:nvSpPr>
        <p:spPr>
          <a:xfrm>
            <a:off x="7056982" y="1873405"/>
            <a:ext cx="4181708" cy="3802566"/>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Good for creating basic graphs.</a:t>
            </a:r>
          </a:p>
          <a:p>
            <a:pPr marL="742950" lvl="1" indent="-285750">
              <a:buFont typeface="Wingdings" panose="05000000000000000000" pitchFamily="2" charset="2"/>
              <a:buChar char="q"/>
            </a:pPr>
            <a:r>
              <a:rPr lang="en-US" dirty="0"/>
              <a:t>Visualizations can be highly customized.</a:t>
            </a:r>
          </a:p>
          <a:p>
            <a:pPr marL="742950" lvl="1" indent="-285750">
              <a:buFont typeface="Wingdings" panose="05000000000000000000" pitchFamily="2" charset="2"/>
              <a:buChar char="q"/>
            </a:pPr>
            <a:r>
              <a:rPr lang="en-US" dirty="0"/>
              <a:t>Useful to visualize data very quickly</a:t>
            </a:r>
          </a:p>
        </p:txBody>
      </p:sp>
      <p:pic>
        <p:nvPicPr>
          <p:cNvPr id="7" name="Picture 6">
            <a:extLst>
              <a:ext uri="{FF2B5EF4-FFF2-40B4-BE49-F238E27FC236}">
                <a16:creationId xmlns:a16="http://schemas.microsoft.com/office/drawing/2014/main" id="{A2B22D29-B6E1-4C4B-9668-DC289F0DF363}"/>
              </a:ext>
            </a:extLst>
          </p:cNvPr>
          <p:cNvPicPr>
            <a:picLocks noChangeAspect="1"/>
          </p:cNvPicPr>
          <p:nvPr/>
        </p:nvPicPr>
        <p:blipFill>
          <a:blip r:embed="rId3"/>
          <a:stretch>
            <a:fillRect/>
          </a:stretch>
        </p:blipFill>
        <p:spPr>
          <a:xfrm>
            <a:off x="7672040" y="2272481"/>
            <a:ext cx="2951592" cy="681947"/>
          </a:xfrm>
          <a:prstGeom prst="rect">
            <a:avLst/>
          </a:prstGeom>
        </p:spPr>
      </p:pic>
      <p:pic>
        <p:nvPicPr>
          <p:cNvPr id="9" name="Picture 8">
            <a:extLst>
              <a:ext uri="{FF2B5EF4-FFF2-40B4-BE49-F238E27FC236}">
                <a16:creationId xmlns:a16="http://schemas.microsoft.com/office/drawing/2014/main" id="{D0D28D3E-84B4-4BCD-8577-E3A8125CADB9}"/>
              </a:ext>
            </a:extLst>
          </p:cNvPr>
          <p:cNvPicPr>
            <a:picLocks noChangeAspect="1"/>
          </p:cNvPicPr>
          <p:nvPr/>
        </p:nvPicPr>
        <p:blipFill rotWithShape="1">
          <a:blip r:embed="rId4"/>
          <a:srcRect t="49760"/>
          <a:stretch/>
        </p:blipFill>
        <p:spPr>
          <a:xfrm>
            <a:off x="1932640" y="2420256"/>
            <a:ext cx="3599063" cy="2921700"/>
          </a:xfrm>
          <a:prstGeom prst="rect">
            <a:avLst/>
          </a:prstGeom>
        </p:spPr>
      </p:pic>
      <p:sp>
        <p:nvSpPr>
          <p:cNvPr id="11" name="Title 3">
            <a:extLst>
              <a:ext uri="{FF2B5EF4-FFF2-40B4-BE49-F238E27FC236}">
                <a16:creationId xmlns:a16="http://schemas.microsoft.com/office/drawing/2014/main" id="{BE1EA57B-79BC-416D-80E6-534731BDCFC7}"/>
              </a:ext>
            </a:extLst>
          </p:cNvPr>
          <p:cNvSpPr>
            <a:spLocks noGrp="1"/>
          </p:cNvSpPr>
          <p:nvPr>
            <p:ph type="title"/>
          </p:nvPr>
        </p:nvSpPr>
        <p:spPr>
          <a:xfrm>
            <a:off x="1069848" y="685800"/>
            <a:ext cx="5348288" cy="631078"/>
          </a:xfrm>
        </p:spPr>
        <p:txBody>
          <a:bodyPr/>
          <a:lstStyle/>
          <a:p>
            <a:r>
              <a:rPr lang="en-US" sz="3600" dirty="0"/>
              <a:t>Matplotlib</a:t>
            </a:r>
          </a:p>
        </p:txBody>
      </p:sp>
    </p:spTree>
    <p:extLst>
      <p:ext uri="{BB962C8B-B14F-4D97-AF65-F5344CB8AC3E}">
        <p14:creationId xmlns:p14="http://schemas.microsoft.com/office/powerpoint/2010/main" val="1757282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B35637-F987-43CA-AB07-FB4CA51FCB5B}"/>
              </a:ext>
            </a:extLst>
          </p:cNvPr>
          <p:cNvPicPr>
            <a:picLocks noChangeAspect="1"/>
          </p:cNvPicPr>
          <p:nvPr/>
        </p:nvPicPr>
        <p:blipFill>
          <a:blip r:embed="rId2"/>
          <a:stretch>
            <a:fillRect/>
          </a:stretch>
        </p:blipFill>
        <p:spPr>
          <a:xfrm>
            <a:off x="5850669" y="4897439"/>
            <a:ext cx="5883150" cy="1501270"/>
          </a:xfrm>
          <a:prstGeom prst="rect">
            <a:avLst/>
          </a:prstGeom>
        </p:spPr>
      </p:pic>
      <p:pic>
        <p:nvPicPr>
          <p:cNvPr id="11266" name="Picture 2">
            <a:extLst>
              <a:ext uri="{FF2B5EF4-FFF2-40B4-BE49-F238E27FC236}">
                <a16:creationId xmlns:a16="http://schemas.microsoft.com/office/drawing/2014/main" id="{1ECFF36F-5000-4FD6-BDB1-28066BCAE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638" y="1983121"/>
            <a:ext cx="3374307" cy="215856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1D16A078-7325-4AEC-9CCF-344647D7F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127" y="1393205"/>
            <a:ext cx="3374307" cy="303173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27A1B024-995E-4F05-8072-1B5FDE2FA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3616" y="1848474"/>
            <a:ext cx="3321978" cy="212119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855AE536-5F61-4C7C-A5A9-F9F846201C63}"/>
              </a:ext>
            </a:extLst>
          </p:cNvPr>
          <p:cNvSpPr>
            <a:spLocks noGrp="1"/>
          </p:cNvSpPr>
          <p:nvPr>
            <p:ph type="title"/>
          </p:nvPr>
        </p:nvSpPr>
        <p:spPr>
          <a:xfrm>
            <a:off x="1069848" y="685800"/>
            <a:ext cx="10515600" cy="903767"/>
          </a:xfrm>
        </p:spPr>
        <p:txBody>
          <a:bodyPr/>
          <a:lstStyle/>
          <a:p>
            <a:r>
              <a:rPr lang="en-US" sz="3600" dirty="0"/>
              <a:t>Seaborn</a:t>
            </a:r>
          </a:p>
        </p:txBody>
      </p:sp>
    </p:spTree>
    <p:extLst>
      <p:ext uri="{BB962C8B-B14F-4D97-AF65-F5344CB8AC3E}">
        <p14:creationId xmlns:p14="http://schemas.microsoft.com/office/powerpoint/2010/main" val="3487439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712A2-D617-4A60-BE44-1BC7DF2C2B91}"/>
              </a:ext>
            </a:extLst>
          </p:cNvPr>
          <p:cNvSpPr/>
          <p:nvPr/>
        </p:nvSpPr>
        <p:spPr>
          <a:xfrm>
            <a:off x="7136781" y="1733700"/>
            <a:ext cx="3992136" cy="3529676"/>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Built on top of matplotlib.</a:t>
            </a:r>
          </a:p>
          <a:p>
            <a:pPr marL="742950" lvl="1" indent="-285750">
              <a:buFont typeface="Wingdings" panose="05000000000000000000" pitchFamily="2" charset="2"/>
              <a:buChar char="q"/>
            </a:pPr>
            <a:r>
              <a:rPr lang="en-US" dirty="0"/>
              <a:t>Visualizations can be highly customized.</a:t>
            </a:r>
          </a:p>
          <a:p>
            <a:pPr marL="742950" lvl="1" indent="-285750">
              <a:buFont typeface="Wingdings" panose="05000000000000000000" pitchFamily="2" charset="2"/>
              <a:buChar char="q"/>
            </a:pPr>
            <a:r>
              <a:rPr lang="en-US" dirty="0"/>
              <a:t>Visualizations look very nice</a:t>
            </a:r>
          </a:p>
        </p:txBody>
      </p:sp>
      <p:pic>
        <p:nvPicPr>
          <p:cNvPr id="6" name="Picture 5">
            <a:extLst>
              <a:ext uri="{FF2B5EF4-FFF2-40B4-BE49-F238E27FC236}">
                <a16:creationId xmlns:a16="http://schemas.microsoft.com/office/drawing/2014/main" id="{7C08A3D9-400B-4333-9788-6C864290CFF8}"/>
              </a:ext>
            </a:extLst>
          </p:cNvPr>
          <p:cNvPicPr>
            <a:picLocks noChangeAspect="1"/>
          </p:cNvPicPr>
          <p:nvPr/>
        </p:nvPicPr>
        <p:blipFill>
          <a:blip r:embed="rId3"/>
          <a:stretch>
            <a:fillRect/>
          </a:stretch>
        </p:blipFill>
        <p:spPr>
          <a:xfrm>
            <a:off x="7722220" y="2163336"/>
            <a:ext cx="2821258" cy="719933"/>
          </a:xfrm>
          <a:prstGeom prst="rect">
            <a:avLst/>
          </a:prstGeom>
        </p:spPr>
      </p:pic>
      <p:pic>
        <p:nvPicPr>
          <p:cNvPr id="5" name="Picture 4">
            <a:extLst>
              <a:ext uri="{FF2B5EF4-FFF2-40B4-BE49-F238E27FC236}">
                <a16:creationId xmlns:a16="http://schemas.microsoft.com/office/drawing/2014/main" id="{91275F06-2CC7-45F0-B79A-FC60DBA9A545}"/>
              </a:ext>
            </a:extLst>
          </p:cNvPr>
          <p:cNvPicPr>
            <a:picLocks noChangeAspect="1"/>
          </p:cNvPicPr>
          <p:nvPr/>
        </p:nvPicPr>
        <p:blipFill>
          <a:blip r:embed="rId4"/>
          <a:stretch>
            <a:fillRect/>
          </a:stretch>
        </p:blipFill>
        <p:spPr>
          <a:xfrm>
            <a:off x="2079643" y="2163336"/>
            <a:ext cx="3649266" cy="3649266"/>
          </a:xfrm>
          <a:prstGeom prst="rect">
            <a:avLst/>
          </a:prstGeom>
        </p:spPr>
      </p:pic>
      <p:sp>
        <p:nvSpPr>
          <p:cNvPr id="11" name="Title 3">
            <a:extLst>
              <a:ext uri="{FF2B5EF4-FFF2-40B4-BE49-F238E27FC236}">
                <a16:creationId xmlns:a16="http://schemas.microsoft.com/office/drawing/2014/main" id="{98DC8178-3C81-4282-9F3C-640D3AE33CBE}"/>
              </a:ext>
            </a:extLst>
          </p:cNvPr>
          <p:cNvSpPr>
            <a:spLocks noGrp="1"/>
          </p:cNvSpPr>
          <p:nvPr>
            <p:ph type="title"/>
          </p:nvPr>
        </p:nvSpPr>
        <p:spPr>
          <a:xfrm>
            <a:off x="1069848" y="685800"/>
            <a:ext cx="5348288" cy="631078"/>
          </a:xfrm>
        </p:spPr>
        <p:txBody>
          <a:bodyPr/>
          <a:lstStyle/>
          <a:p>
            <a:r>
              <a:rPr lang="en-US" sz="3600" dirty="0"/>
              <a:t>Seaborn</a:t>
            </a:r>
          </a:p>
        </p:txBody>
      </p:sp>
    </p:spTree>
    <p:extLst>
      <p:ext uri="{BB962C8B-B14F-4D97-AF65-F5344CB8AC3E}">
        <p14:creationId xmlns:p14="http://schemas.microsoft.com/office/powerpoint/2010/main" val="2985854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Selenium</a:t>
            </a:r>
          </a:p>
        </p:txBody>
      </p:sp>
      <p:pic>
        <p:nvPicPr>
          <p:cNvPr id="4" name="Content Placeholder 4">
            <a:extLst>
              <a:ext uri="{FF2B5EF4-FFF2-40B4-BE49-F238E27FC236}">
                <a16:creationId xmlns:a16="http://schemas.microsoft.com/office/drawing/2014/main" id="{F3BBE201-5E0C-4F2B-AE23-6A8755BEEED7}"/>
              </a:ext>
            </a:extLst>
          </p:cNvPr>
          <p:cNvPicPr>
            <a:picLocks noChangeAspect="1"/>
          </p:cNvPicPr>
          <p:nvPr/>
        </p:nvPicPr>
        <p:blipFill>
          <a:blip r:embed="rId2"/>
          <a:stretch>
            <a:fillRect/>
          </a:stretch>
        </p:blipFill>
        <p:spPr>
          <a:xfrm>
            <a:off x="4605453" y="488022"/>
            <a:ext cx="7188706" cy="1714699"/>
          </a:xfrm>
          <a:prstGeom prst="rect">
            <a:avLst/>
          </a:prstGeom>
        </p:spPr>
      </p:pic>
      <p:pic>
        <p:nvPicPr>
          <p:cNvPr id="6" name="Picture 5">
            <a:extLst>
              <a:ext uri="{FF2B5EF4-FFF2-40B4-BE49-F238E27FC236}">
                <a16:creationId xmlns:a16="http://schemas.microsoft.com/office/drawing/2014/main" id="{CD7351F5-C31F-4972-B302-E2BE9944A8A8}"/>
              </a:ext>
            </a:extLst>
          </p:cNvPr>
          <p:cNvPicPr>
            <a:picLocks noChangeAspect="1"/>
          </p:cNvPicPr>
          <p:nvPr/>
        </p:nvPicPr>
        <p:blipFill>
          <a:blip r:embed="rId3"/>
          <a:stretch>
            <a:fillRect/>
          </a:stretch>
        </p:blipFill>
        <p:spPr>
          <a:xfrm>
            <a:off x="1271239" y="2653045"/>
            <a:ext cx="5121674" cy="2677239"/>
          </a:xfrm>
          <a:prstGeom prst="rect">
            <a:avLst/>
          </a:prstGeom>
        </p:spPr>
      </p:pic>
      <p:sp>
        <p:nvSpPr>
          <p:cNvPr id="7" name="TextBox 6">
            <a:extLst>
              <a:ext uri="{FF2B5EF4-FFF2-40B4-BE49-F238E27FC236}">
                <a16:creationId xmlns:a16="http://schemas.microsoft.com/office/drawing/2014/main" id="{88137EFB-19AB-4E0A-AA89-7E1C09BFA721}"/>
              </a:ext>
            </a:extLst>
          </p:cNvPr>
          <p:cNvSpPr txBox="1"/>
          <p:nvPr/>
        </p:nvSpPr>
        <p:spPr>
          <a:xfrm>
            <a:off x="7333316" y="2767280"/>
            <a:ext cx="3840205" cy="1323439"/>
          </a:xfrm>
          <a:prstGeom prst="rect">
            <a:avLst/>
          </a:prstGeom>
          <a:solidFill>
            <a:schemeClr val="accent3"/>
          </a:solidFill>
        </p:spPr>
        <p:txBody>
          <a:bodyPr wrap="square" rtlCol="0">
            <a:spAutoFit/>
          </a:bodyPr>
          <a:lstStyle/>
          <a:p>
            <a:r>
              <a:rPr lang="en-US" sz="2000" dirty="0">
                <a:solidFill>
                  <a:schemeClr val="bg1"/>
                </a:solidFill>
              </a:rPr>
              <a:t>“Selenium automates browsers. That's it!</a:t>
            </a:r>
          </a:p>
          <a:p>
            <a:r>
              <a:rPr lang="en-US" sz="2000" dirty="0">
                <a:solidFill>
                  <a:schemeClr val="bg1"/>
                </a:solidFill>
              </a:rPr>
              <a:t>What you do with that power is entirely up to you.”</a:t>
            </a:r>
          </a:p>
        </p:txBody>
      </p:sp>
    </p:spTree>
    <p:extLst>
      <p:ext uri="{BB962C8B-B14F-4D97-AF65-F5344CB8AC3E}">
        <p14:creationId xmlns:p14="http://schemas.microsoft.com/office/powerpoint/2010/main" val="651093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712A2-D617-4A60-BE44-1BC7DF2C2B91}"/>
              </a:ext>
            </a:extLst>
          </p:cNvPr>
          <p:cNvSpPr/>
          <p:nvPr/>
        </p:nvSpPr>
        <p:spPr>
          <a:xfrm>
            <a:off x="7153507" y="1413260"/>
            <a:ext cx="4198434" cy="414004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Used for automated testing</a:t>
            </a:r>
          </a:p>
          <a:p>
            <a:pPr marL="742950" lvl="1" indent="-285750">
              <a:buFont typeface="Wingdings" panose="05000000000000000000" pitchFamily="2" charset="2"/>
              <a:buChar char="q"/>
            </a:pPr>
            <a:r>
              <a:rPr lang="en-US" dirty="0"/>
              <a:t>Can automate web-based administration tasks</a:t>
            </a:r>
          </a:p>
          <a:p>
            <a:pPr marL="742950" lvl="1" indent="-285750">
              <a:buFont typeface="Wingdings" panose="05000000000000000000" pitchFamily="2" charset="2"/>
              <a:buChar char="q"/>
            </a:pPr>
            <a:r>
              <a:rPr lang="en-US" dirty="0"/>
              <a:t>Useful for scraping data from the web</a:t>
            </a:r>
          </a:p>
        </p:txBody>
      </p:sp>
      <p:pic>
        <p:nvPicPr>
          <p:cNvPr id="7" name="Content Placeholder 4">
            <a:extLst>
              <a:ext uri="{FF2B5EF4-FFF2-40B4-BE49-F238E27FC236}">
                <a16:creationId xmlns:a16="http://schemas.microsoft.com/office/drawing/2014/main" id="{CDB4D9BB-AD32-40AA-915A-DF4E421941EA}"/>
              </a:ext>
            </a:extLst>
          </p:cNvPr>
          <p:cNvPicPr>
            <a:picLocks noChangeAspect="1"/>
          </p:cNvPicPr>
          <p:nvPr/>
        </p:nvPicPr>
        <p:blipFill>
          <a:blip r:embed="rId3"/>
          <a:stretch>
            <a:fillRect/>
          </a:stretch>
        </p:blipFill>
        <p:spPr>
          <a:xfrm>
            <a:off x="8053967" y="2139847"/>
            <a:ext cx="2575932" cy="614429"/>
          </a:xfrm>
          <a:prstGeom prst="rect">
            <a:avLst/>
          </a:prstGeom>
        </p:spPr>
      </p:pic>
      <p:pic>
        <p:nvPicPr>
          <p:cNvPr id="8" name="Picture 7">
            <a:extLst>
              <a:ext uri="{FF2B5EF4-FFF2-40B4-BE49-F238E27FC236}">
                <a16:creationId xmlns:a16="http://schemas.microsoft.com/office/drawing/2014/main" id="{84AF122B-8FBB-4073-AFF9-B51DFAFB6B8E}"/>
              </a:ext>
            </a:extLst>
          </p:cNvPr>
          <p:cNvPicPr>
            <a:picLocks noChangeAspect="1"/>
          </p:cNvPicPr>
          <p:nvPr/>
        </p:nvPicPr>
        <p:blipFill>
          <a:blip r:embed="rId4"/>
          <a:stretch>
            <a:fillRect/>
          </a:stretch>
        </p:blipFill>
        <p:spPr>
          <a:xfrm>
            <a:off x="1103970" y="2447062"/>
            <a:ext cx="5121674" cy="2677239"/>
          </a:xfrm>
          <a:prstGeom prst="rect">
            <a:avLst/>
          </a:prstGeom>
        </p:spPr>
      </p:pic>
      <p:sp>
        <p:nvSpPr>
          <p:cNvPr id="9" name="Title 3">
            <a:extLst>
              <a:ext uri="{FF2B5EF4-FFF2-40B4-BE49-F238E27FC236}">
                <a16:creationId xmlns:a16="http://schemas.microsoft.com/office/drawing/2014/main" id="{02EC5B07-0DF7-42CC-954F-B32A1BEFFCC0}"/>
              </a:ext>
            </a:extLst>
          </p:cNvPr>
          <p:cNvSpPr>
            <a:spLocks noGrp="1"/>
          </p:cNvSpPr>
          <p:nvPr>
            <p:ph type="title"/>
          </p:nvPr>
        </p:nvSpPr>
        <p:spPr>
          <a:xfrm>
            <a:off x="1069848" y="685800"/>
            <a:ext cx="5348288" cy="631078"/>
          </a:xfrm>
        </p:spPr>
        <p:txBody>
          <a:bodyPr/>
          <a:lstStyle/>
          <a:p>
            <a:r>
              <a:rPr lang="en-US" sz="3600" dirty="0"/>
              <a:t>Selenium</a:t>
            </a:r>
          </a:p>
        </p:txBody>
      </p:sp>
    </p:spTree>
    <p:extLst>
      <p:ext uri="{BB962C8B-B14F-4D97-AF65-F5344CB8AC3E}">
        <p14:creationId xmlns:p14="http://schemas.microsoft.com/office/powerpoint/2010/main" val="3776884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err="1"/>
              <a:t>Pytesseract</a:t>
            </a:r>
            <a:endParaRPr lang="en-US" sz="3600" dirty="0"/>
          </a:p>
        </p:txBody>
      </p:sp>
      <p:sp>
        <p:nvSpPr>
          <p:cNvPr id="7" name="TextBox 6">
            <a:extLst>
              <a:ext uri="{FF2B5EF4-FFF2-40B4-BE49-F238E27FC236}">
                <a16:creationId xmlns:a16="http://schemas.microsoft.com/office/drawing/2014/main" id="{88137EFB-19AB-4E0A-AA89-7E1C09BFA721}"/>
              </a:ext>
            </a:extLst>
          </p:cNvPr>
          <p:cNvSpPr txBox="1"/>
          <p:nvPr/>
        </p:nvSpPr>
        <p:spPr>
          <a:xfrm>
            <a:off x="7333316" y="2767280"/>
            <a:ext cx="3840205" cy="1631216"/>
          </a:xfrm>
          <a:prstGeom prst="rect">
            <a:avLst/>
          </a:prstGeom>
          <a:solidFill>
            <a:schemeClr val="accent3"/>
          </a:solidFill>
        </p:spPr>
        <p:txBody>
          <a:bodyPr wrap="square" rtlCol="0">
            <a:spAutoFit/>
          </a:bodyPr>
          <a:lstStyle/>
          <a:p>
            <a:r>
              <a:rPr lang="en-US" sz="2000" dirty="0">
                <a:solidFill>
                  <a:schemeClr val="bg1"/>
                </a:solidFill>
              </a:rPr>
              <a:t>Python-tesseract </a:t>
            </a:r>
            <a:r>
              <a:rPr lang="en-US" sz="2000">
                <a:solidFill>
                  <a:schemeClr val="bg1"/>
                </a:solidFill>
              </a:rPr>
              <a:t>is an optical </a:t>
            </a:r>
            <a:r>
              <a:rPr lang="en-US" sz="2000" dirty="0">
                <a:solidFill>
                  <a:schemeClr val="bg1"/>
                </a:solidFill>
              </a:rPr>
              <a:t>character recognition (OCR) tool for Python.  It uses Google’s Tesseract-OCR Engine to “read” text.</a:t>
            </a:r>
          </a:p>
        </p:txBody>
      </p:sp>
      <p:pic>
        <p:nvPicPr>
          <p:cNvPr id="29698" name="Picture 2" descr="How to Install Tesseract on Windows – IndianTechWarrior">
            <a:extLst>
              <a:ext uri="{FF2B5EF4-FFF2-40B4-BE49-F238E27FC236}">
                <a16:creationId xmlns:a16="http://schemas.microsoft.com/office/drawing/2014/main" id="{C7F68ADA-BE44-4242-91B4-70412E8751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87" t="6138" r="22596" b="13313"/>
          <a:stretch/>
        </p:blipFill>
        <p:spPr bwMode="auto">
          <a:xfrm>
            <a:off x="2297150" y="2051823"/>
            <a:ext cx="3300761" cy="275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599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Why Python?</a:t>
            </a:r>
          </a:p>
        </p:txBody>
      </p:sp>
      <p:sp>
        <p:nvSpPr>
          <p:cNvPr id="5" name="Rectangle 4">
            <a:extLst>
              <a:ext uri="{FF2B5EF4-FFF2-40B4-BE49-F238E27FC236}">
                <a16:creationId xmlns:a16="http://schemas.microsoft.com/office/drawing/2014/main" id="{29B51C9E-F4DD-4322-BD0F-B545BCFA6E60}"/>
              </a:ext>
            </a:extLst>
          </p:cNvPr>
          <p:cNvSpPr/>
          <p:nvPr/>
        </p:nvSpPr>
        <p:spPr>
          <a:xfrm>
            <a:off x="1629935" y="3111190"/>
            <a:ext cx="2553630" cy="198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255A90-6521-481C-B981-1DF25EAC8992}"/>
              </a:ext>
            </a:extLst>
          </p:cNvPr>
          <p:cNvSpPr/>
          <p:nvPr/>
        </p:nvSpPr>
        <p:spPr>
          <a:xfrm>
            <a:off x="9220200" y="4042317"/>
            <a:ext cx="2553630" cy="198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868A05-8667-4E8A-B4C9-4D2258CDC018}"/>
              </a:ext>
            </a:extLst>
          </p:cNvPr>
          <p:cNvSpPr/>
          <p:nvPr/>
        </p:nvSpPr>
        <p:spPr>
          <a:xfrm>
            <a:off x="2141034" y="3512634"/>
            <a:ext cx="9170020" cy="21131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E06DDD-7676-495D-86F7-9F2F3D7C6B03}"/>
              </a:ext>
            </a:extLst>
          </p:cNvPr>
          <p:cNvSpPr txBox="1"/>
          <p:nvPr/>
        </p:nvSpPr>
        <p:spPr>
          <a:xfrm>
            <a:off x="3038707" y="4475201"/>
            <a:ext cx="8140390" cy="369332"/>
          </a:xfrm>
          <a:prstGeom prst="rect">
            <a:avLst/>
          </a:prstGeom>
          <a:noFill/>
        </p:spPr>
        <p:txBody>
          <a:bodyPr wrap="square" rtlCol="0">
            <a:spAutoFit/>
          </a:bodyPr>
          <a:lstStyle/>
          <a:p>
            <a:r>
              <a:rPr lang="en-US" dirty="0">
                <a:solidFill>
                  <a:schemeClr val="bg1">
                    <a:lumMod val="85000"/>
                  </a:schemeClr>
                </a:solidFill>
              </a:rPr>
              <a:t>“Python is the second best language for everything.” - unknown</a:t>
            </a:r>
          </a:p>
        </p:txBody>
      </p:sp>
      <p:pic>
        <p:nvPicPr>
          <p:cNvPr id="12" name="Picture 11" descr="A close-up of the moon&#10;&#10;Description automatically generated with medium confidence">
            <a:extLst>
              <a:ext uri="{FF2B5EF4-FFF2-40B4-BE49-F238E27FC236}">
                <a16:creationId xmlns:a16="http://schemas.microsoft.com/office/drawing/2014/main" id="{72F03685-7558-4E42-883E-15C213160DB7}"/>
              </a:ext>
            </a:extLst>
          </p:cNvPr>
          <p:cNvPicPr>
            <a:picLocks noChangeAspect="1"/>
          </p:cNvPicPr>
          <p:nvPr/>
        </p:nvPicPr>
        <p:blipFill>
          <a:blip r:embed="rId3"/>
          <a:stretch>
            <a:fillRect/>
          </a:stretch>
        </p:blipFill>
        <p:spPr>
          <a:xfrm>
            <a:off x="5483582" y="0"/>
            <a:ext cx="5987242" cy="3429000"/>
          </a:xfrm>
          <a:prstGeom prst="rect">
            <a:avLst/>
          </a:prstGeom>
        </p:spPr>
      </p:pic>
    </p:spTree>
    <p:extLst>
      <p:ext uri="{BB962C8B-B14F-4D97-AF65-F5344CB8AC3E}">
        <p14:creationId xmlns:p14="http://schemas.microsoft.com/office/powerpoint/2010/main" val="3717792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712A2-D617-4A60-BE44-1BC7DF2C2B91}"/>
              </a:ext>
            </a:extLst>
          </p:cNvPr>
          <p:cNvSpPr/>
          <p:nvPr/>
        </p:nvSpPr>
        <p:spPr>
          <a:xfrm>
            <a:off x="7153506" y="1413260"/>
            <a:ext cx="4098073" cy="414004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Documents must be in image format</a:t>
            </a:r>
          </a:p>
          <a:p>
            <a:pPr marL="742950" lvl="1" indent="-285750">
              <a:buFont typeface="Wingdings" panose="05000000000000000000" pitchFamily="2" charset="2"/>
              <a:buChar char="q"/>
            </a:pPr>
            <a:r>
              <a:rPr lang="en-US" dirty="0"/>
              <a:t>Settings can be configured, but works well with default settings for many documents.</a:t>
            </a:r>
          </a:p>
        </p:txBody>
      </p:sp>
      <p:sp>
        <p:nvSpPr>
          <p:cNvPr id="9" name="Title 3">
            <a:extLst>
              <a:ext uri="{FF2B5EF4-FFF2-40B4-BE49-F238E27FC236}">
                <a16:creationId xmlns:a16="http://schemas.microsoft.com/office/drawing/2014/main" id="{02EC5B07-0DF7-42CC-954F-B32A1BEFFCC0}"/>
              </a:ext>
            </a:extLst>
          </p:cNvPr>
          <p:cNvSpPr>
            <a:spLocks noGrp="1"/>
          </p:cNvSpPr>
          <p:nvPr>
            <p:ph type="title"/>
          </p:nvPr>
        </p:nvSpPr>
        <p:spPr>
          <a:xfrm>
            <a:off x="1069848" y="685800"/>
            <a:ext cx="5348288" cy="631078"/>
          </a:xfrm>
        </p:spPr>
        <p:txBody>
          <a:bodyPr/>
          <a:lstStyle/>
          <a:p>
            <a:r>
              <a:rPr lang="en-US" sz="3600" dirty="0" err="1"/>
              <a:t>Pytesseract</a:t>
            </a:r>
            <a:endParaRPr lang="en-US" sz="3600" dirty="0"/>
          </a:p>
        </p:txBody>
      </p:sp>
      <p:pic>
        <p:nvPicPr>
          <p:cNvPr id="6" name="Picture 2" descr="How to Install Tesseract on Windows – IndianTechWarrior">
            <a:extLst>
              <a:ext uri="{FF2B5EF4-FFF2-40B4-BE49-F238E27FC236}">
                <a16:creationId xmlns:a16="http://schemas.microsoft.com/office/drawing/2014/main" id="{D57BF56A-4296-432E-B4C2-ECCD8D52BF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87" t="6138" r="22596" b="13313"/>
          <a:stretch/>
        </p:blipFill>
        <p:spPr bwMode="auto">
          <a:xfrm>
            <a:off x="8831765" y="1906857"/>
            <a:ext cx="1059367" cy="8839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AEAA3A5-16B7-4E33-9A67-38AD0FA12620}"/>
              </a:ext>
            </a:extLst>
          </p:cNvPr>
          <p:cNvPicPr>
            <a:picLocks noChangeAspect="1"/>
          </p:cNvPicPr>
          <p:nvPr/>
        </p:nvPicPr>
        <p:blipFill>
          <a:blip r:embed="rId4"/>
          <a:stretch>
            <a:fillRect/>
          </a:stretch>
        </p:blipFill>
        <p:spPr>
          <a:xfrm>
            <a:off x="1216527" y="3111655"/>
            <a:ext cx="5201609" cy="1565267"/>
          </a:xfrm>
          <a:prstGeom prst="rect">
            <a:avLst/>
          </a:prstGeom>
        </p:spPr>
      </p:pic>
    </p:spTree>
    <p:extLst>
      <p:ext uri="{BB962C8B-B14F-4D97-AF65-F5344CB8AC3E}">
        <p14:creationId xmlns:p14="http://schemas.microsoft.com/office/powerpoint/2010/main" val="71651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Scikit-learn</a:t>
            </a:r>
          </a:p>
        </p:txBody>
      </p:sp>
      <p:pic>
        <p:nvPicPr>
          <p:cNvPr id="4" name="Content Placeholder 8">
            <a:extLst>
              <a:ext uri="{FF2B5EF4-FFF2-40B4-BE49-F238E27FC236}">
                <a16:creationId xmlns:a16="http://schemas.microsoft.com/office/drawing/2014/main" id="{E6041E8E-F131-48EF-88F1-C718CE4F1C44}"/>
              </a:ext>
            </a:extLst>
          </p:cNvPr>
          <p:cNvPicPr>
            <a:picLocks noChangeAspect="1"/>
          </p:cNvPicPr>
          <p:nvPr/>
        </p:nvPicPr>
        <p:blipFill rotWithShape="1">
          <a:blip r:embed="rId3"/>
          <a:srcRect l="227"/>
          <a:stretch/>
        </p:blipFill>
        <p:spPr>
          <a:xfrm>
            <a:off x="7785142" y="249689"/>
            <a:ext cx="3904295" cy="2125522"/>
          </a:xfrm>
          <a:prstGeom prst="rect">
            <a:avLst/>
          </a:prstGeom>
        </p:spPr>
      </p:pic>
      <p:pic>
        <p:nvPicPr>
          <p:cNvPr id="7" name="Picture 2" descr="See the source image">
            <a:extLst>
              <a:ext uri="{FF2B5EF4-FFF2-40B4-BE49-F238E27FC236}">
                <a16:creationId xmlns:a16="http://schemas.microsoft.com/office/drawing/2014/main" id="{9CF324ED-15DB-463A-9E27-AB4C84081E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568" y="3589618"/>
            <a:ext cx="4381500" cy="2466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5882FA-35E8-49EE-A36E-70B75ABBF4D8}"/>
              </a:ext>
            </a:extLst>
          </p:cNvPr>
          <p:cNvSpPr txBox="1"/>
          <p:nvPr/>
        </p:nvSpPr>
        <p:spPr>
          <a:xfrm>
            <a:off x="1576845" y="2375211"/>
            <a:ext cx="5026152" cy="1806497"/>
          </a:xfrm>
          <a:prstGeom prst="rect">
            <a:avLst/>
          </a:prstGeom>
          <a:solidFill>
            <a:schemeClr val="accent3"/>
          </a:solidFill>
        </p:spPr>
        <p:txBody>
          <a:bodyPr wrap="square" rtlCol="0">
            <a:spAutoFit/>
          </a:bodyPr>
          <a:lstStyle/>
          <a:p>
            <a:r>
              <a:rPr lang="en-US" dirty="0">
                <a:solidFill>
                  <a:schemeClr val="bg1"/>
                </a:solidFill>
              </a:rPr>
              <a:t>“Scikit-learn is an open source machine learning library that supports supervised and unsupervised learning. It also provides various tools for model fitting, data preprocessing, model selection, model evaluation, and many other utilities.”</a:t>
            </a:r>
          </a:p>
        </p:txBody>
      </p:sp>
    </p:spTree>
    <p:extLst>
      <p:ext uri="{BB962C8B-B14F-4D97-AF65-F5344CB8AC3E}">
        <p14:creationId xmlns:p14="http://schemas.microsoft.com/office/powerpoint/2010/main" val="4086027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712A2-D617-4A60-BE44-1BC7DF2C2B91}"/>
              </a:ext>
            </a:extLst>
          </p:cNvPr>
          <p:cNvSpPr/>
          <p:nvPr/>
        </p:nvSpPr>
        <p:spPr>
          <a:xfrm>
            <a:off x="7153507" y="880947"/>
            <a:ext cx="4198434" cy="510725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Includes numerous machine learning algorithms</a:t>
            </a:r>
          </a:p>
          <a:p>
            <a:pPr marL="742950" lvl="1" indent="-285750">
              <a:buFont typeface="Wingdings" panose="05000000000000000000" pitchFamily="2" charset="2"/>
              <a:buChar char="q"/>
            </a:pPr>
            <a:r>
              <a:rPr lang="en-US" dirty="0"/>
              <a:t>Only well established, widely used, and useful algorithms are included.</a:t>
            </a:r>
          </a:p>
          <a:p>
            <a:pPr marL="742950" lvl="1" indent="-285750">
              <a:buFont typeface="Wingdings" panose="05000000000000000000" pitchFamily="2" charset="2"/>
              <a:buChar char="q"/>
            </a:pPr>
            <a:r>
              <a:rPr lang="en-US" dirty="0"/>
              <a:t>Supervised learning- trained on labeled datasets</a:t>
            </a:r>
          </a:p>
          <a:p>
            <a:pPr marL="742950" lvl="1" indent="-285750">
              <a:buFont typeface="Wingdings" panose="05000000000000000000" pitchFamily="2" charset="2"/>
              <a:buChar char="q"/>
            </a:pPr>
            <a:r>
              <a:rPr lang="en-US" dirty="0"/>
              <a:t>Unsupervised learning- patterns identified from unlabeled data</a:t>
            </a:r>
          </a:p>
        </p:txBody>
      </p:sp>
      <p:sp>
        <p:nvSpPr>
          <p:cNvPr id="9" name="Title 3">
            <a:extLst>
              <a:ext uri="{FF2B5EF4-FFF2-40B4-BE49-F238E27FC236}">
                <a16:creationId xmlns:a16="http://schemas.microsoft.com/office/drawing/2014/main" id="{02EC5B07-0DF7-42CC-954F-B32A1BEFFCC0}"/>
              </a:ext>
            </a:extLst>
          </p:cNvPr>
          <p:cNvSpPr>
            <a:spLocks noGrp="1"/>
          </p:cNvSpPr>
          <p:nvPr>
            <p:ph type="title"/>
          </p:nvPr>
        </p:nvSpPr>
        <p:spPr>
          <a:xfrm>
            <a:off x="1069848" y="685800"/>
            <a:ext cx="5348288" cy="631078"/>
          </a:xfrm>
        </p:spPr>
        <p:txBody>
          <a:bodyPr/>
          <a:lstStyle/>
          <a:p>
            <a:r>
              <a:rPr lang="en-US" sz="3600" dirty="0"/>
              <a:t>Scikit-learn</a:t>
            </a:r>
          </a:p>
        </p:txBody>
      </p:sp>
      <p:pic>
        <p:nvPicPr>
          <p:cNvPr id="6" name="Picture 5">
            <a:extLst>
              <a:ext uri="{FF2B5EF4-FFF2-40B4-BE49-F238E27FC236}">
                <a16:creationId xmlns:a16="http://schemas.microsoft.com/office/drawing/2014/main" id="{4A9F9EFE-DB2E-4638-A184-6FE40CD0FB88}"/>
              </a:ext>
            </a:extLst>
          </p:cNvPr>
          <p:cNvPicPr>
            <a:picLocks noChangeAspect="1"/>
          </p:cNvPicPr>
          <p:nvPr/>
        </p:nvPicPr>
        <p:blipFill>
          <a:blip r:embed="rId3"/>
          <a:stretch>
            <a:fillRect/>
          </a:stretch>
        </p:blipFill>
        <p:spPr>
          <a:xfrm>
            <a:off x="1069848" y="2598234"/>
            <a:ext cx="5274446" cy="2520175"/>
          </a:xfrm>
          <a:prstGeom prst="rect">
            <a:avLst/>
          </a:prstGeom>
          <a:effectLst>
            <a:glow rad="127000">
              <a:schemeClr val="accent3"/>
            </a:glow>
          </a:effectLst>
        </p:spPr>
      </p:pic>
      <p:pic>
        <p:nvPicPr>
          <p:cNvPr id="10" name="Content Placeholder 8">
            <a:extLst>
              <a:ext uri="{FF2B5EF4-FFF2-40B4-BE49-F238E27FC236}">
                <a16:creationId xmlns:a16="http://schemas.microsoft.com/office/drawing/2014/main" id="{89508C93-4ECE-4088-9FA6-AA35597EFB5F}"/>
              </a:ext>
            </a:extLst>
          </p:cNvPr>
          <p:cNvPicPr>
            <a:picLocks noChangeAspect="1"/>
          </p:cNvPicPr>
          <p:nvPr/>
        </p:nvPicPr>
        <p:blipFill rotWithShape="1">
          <a:blip r:embed="rId4"/>
          <a:srcRect l="227"/>
          <a:stretch/>
        </p:blipFill>
        <p:spPr>
          <a:xfrm>
            <a:off x="8344695" y="1417239"/>
            <a:ext cx="1816058" cy="988673"/>
          </a:xfrm>
          <a:prstGeom prst="rect">
            <a:avLst/>
          </a:prstGeom>
        </p:spPr>
      </p:pic>
    </p:spTree>
    <p:extLst>
      <p:ext uri="{BB962C8B-B14F-4D97-AF65-F5344CB8AC3E}">
        <p14:creationId xmlns:p14="http://schemas.microsoft.com/office/powerpoint/2010/main" val="3666841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Deep Learning Libraries</a:t>
            </a:r>
          </a:p>
        </p:txBody>
      </p:sp>
      <p:pic>
        <p:nvPicPr>
          <p:cNvPr id="4" name="Picture 4" descr="Code examples">
            <a:extLst>
              <a:ext uri="{FF2B5EF4-FFF2-40B4-BE49-F238E27FC236}">
                <a16:creationId xmlns:a16="http://schemas.microsoft.com/office/drawing/2014/main" id="{B6368290-DC8D-4C47-9C5C-A344F3A69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015" y="596710"/>
            <a:ext cx="4905431" cy="1704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ensorFlow">
            <a:extLst>
              <a:ext uri="{FF2B5EF4-FFF2-40B4-BE49-F238E27FC236}">
                <a16:creationId xmlns:a16="http://schemas.microsoft.com/office/drawing/2014/main" id="{86D8023A-817B-49EE-957D-174AFAF7B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156" y="1690688"/>
            <a:ext cx="4899033" cy="2755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F0CE10-9B9B-4EEA-930E-EAFCEE239740}"/>
              </a:ext>
            </a:extLst>
          </p:cNvPr>
          <p:cNvPicPr>
            <a:picLocks noChangeAspect="1"/>
          </p:cNvPicPr>
          <p:nvPr/>
        </p:nvPicPr>
        <p:blipFill>
          <a:blip r:embed="rId5"/>
          <a:stretch>
            <a:fillRect/>
          </a:stretch>
        </p:blipFill>
        <p:spPr>
          <a:xfrm>
            <a:off x="7493574" y="2717877"/>
            <a:ext cx="3655270" cy="3762462"/>
          </a:xfrm>
          <a:prstGeom prst="rect">
            <a:avLst/>
          </a:prstGeom>
          <a:ln w="76200">
            <a:solidFill>
              <a:schemeClr val="accent3"/>
            </a:solidFill>
          </a:ln>
        </p:spPr>
      </p:pic>
      <p:pic>
        <p:nvPicPr>
          <p:cNvPr id="9" name="Picture 8">
            <a:extLst>
              <a:ext uri="{FF2B5EF4-FFF2-40B4-BE49-F238E27FC236}">
                <a16:creationId xmlns:a16="http://schemas.microsoft.com/office/drawing/2014/main" id="{680D7597-1F18-45FD-BA9D-58C701DD6828}"/>
              </a:ext>
            </a:extLst>
          </p:cNvPr>
          <p:cNvPicPr>
            <a:picLocks noChangeAspect="1"/>
          </p:cNvPicPr>
          <p:nvPr/>
        </p:nvPicPr>
        <p:blipFill>
          <a:blip r:embed="rId6"/>
          <a:stretch>
            <a:fillRect/>
          </a:stretch>
        </p:blipFill>
        <p:spPr>
          <a:xfrm>
            <a:off x="3373665" y="4757337"/>
            <a:ext cx="3778525" cy="1196136"/>
          </a:xfrm>
          <a:prstGeom prst="rect">
            <a:avLst/>
          </a:prstGeom>
        </p:spPr>
      </p:pic>
    </p:spTree>
    <p:extLst>
      <p:ext uri="{BB962C8B-B14F-4D97-AF65-F5344CB8AC3E}">
        <p14:creationId xmlns:p14="http://schemas.microsoft.com/office/powerpoint/2010/main" val="1569582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712A2-D617-4A60-BE44-1BC7DF2C2B91}"/>
              </a:ext>
            </a:extLst>
          </p:cNvPr>
          <p:cNvSpPr/>
          <p:nvPr/>
        </p:nvSpPr>
        <p:spPr>
          <a:xfrm>
            <a:off x="6768790" y="1159727"/>
            <a:ext cx="4527395" cy="453854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Use artificial neural networks</a:t>
            </a:r>
          </a:p>
          <a:p>
            <a:pPr marL="742950" lvl="1" indent="-285750">
              <a:buFont typeface="Wingdings" panose="05000000000000000000" pitchFamily="2" charset="2"/>
              <a:buChar char="q"/>
            </a:pPr>
            <a:r>
              <a:rPr lang="en-US" dirty="0"/>
              <a:t>Overkill for many applications</a:t>
            </a:r>
          </a:p>
          <a:p>
            <a:pPr marL="742950" lvl="1" indent="-285750">
              <a:buFont typeface="Wingdings" panose="05000000000000000000" pitchFamily="2" charset="2"/>
              <a:buChar char="q"/>
            </a:pPr>
            <a:r>
              <a:rPr lang="en-US" dirty="0"/>
              <a:t>Slow and not necessarily best performing on tabular data</a:t>
            </a:r>
          </a:p>
        </p:txBody>
      </p:sp>
      <p:sp>
        <p:nvSpPr>
          <p:cNvPr id="9" name="Title 3">
            <a:extLst>
              <a:ext uri="{FF2B5EF4-FFF2-40B4-BE49-F238E27FC236}">
                <a16:creationId xmlns:a16="http://schemas.microsoft.com/office/drawing/2014/main" id="{02EC5B07-0DF7-42CC-954F-B32A1BEFFCC0}"/>
              </a:ext>
            </a:extLst>
          </p:cNvPr>
          <p:cNvSpPr>
            <a:spLocks noGrp="1"/>
          </p:cNvSpPr>
          <p:nvPr>
            <p:ph type="title"/>
          </p:nvPr>
        </p:nvSpPr>
        <p:spPr>
          <a:xfrm>
            <a:off x="1069848" y="685800"/>
            <a:ext cx="4447522" cy="631078"/>
          </a:xfrm>
        </p:spPr>
        <p:txBody>
          <a:bodyPr/>
          <a:lstStyle/>
          <a:p>
            <a:r>
              <a:rPr lang="en-US" sz="3600" dirty="0"/>
              <a:t>Deep Learning Libraries</a:t>
            </a:r>
          </a:p>
        </p:txBody>
      </p:sp>
      <p:pic>
        <p:nvPicPr>
          <p:cNvPr id="7" name="Picture 4" descr="Code examples">
            <a:extLst>
              <a:ext uri="{FF2B5EF4-FFF2-40B4-BE49-F238E27FC236}">
                <a16:creationId xmlns:a16="http://schemas.microsoft.com/office/drawing/2014/main" id="{1EBB2C06-7824-48E3-A37D-6C402EBAE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2076" y="2189646"/>
            <a:ext cx="1633393" cy="567678"/>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GitHub - tensorflow/tensorflow: An Open Source Machine Learning Framework  for Everyone">
            <a:extLst>
              <a:ext uri="{FF2B5EF4-FFF2-40B4-BE49-F238E27FC236}">
                <a16:creationId xmlns:a16="http://schemas.microsoft.com/office/drawing/2014/main" id="{F2BFF781-9BA7-4BCB-B9BC-3D7DCFE94B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0" t="16203" r="2329" b="13503"/>
          <a:stretch/>
        </p:blipFill>
        <p:spPr bwMode="auto">
          <a:xfrm>
            <a:off x="7378136" y="1735439"/>
            <a:ext cx="1823225" cy="454207"/>
          </a:xfrm>
          <a:prstGeom prst="rect">
            <a:avLst/>
          </a:prstGeom>
          <a:solidFill>
            <a:schemeClr val="bg1"/>
          </a:solidFill>
        </p:spPr>
      </p:pic>
      <p:pic>
        <p:nvPicPr>
          <p:cNvPr id="4" name="Picture 3">
            <a:extLst>
              <a:ext uri="{FF2B5EF4-FFF2-40B4-BE49-F238E27FC236}">
                <a16:creationId xmlns:a16="http://schemas.microsoft.com/office/drawing/2014/main" id="{4C671591-B7CE-477D-A450-A88001DEC44F}"/>
              </a:ext>
            </a:extLst>
          </p:cNvPr>
          <p:cNvPicPr>
            <a:picLocks noChangeAspect="1"/>
          </p:cNvPicPr>
          <p:nvPr/>
        </p:nvPicPr>
        <p:blipFill>
          <a:blip r:embed="rId5"/>
          <a:stretch>
            <a:fillRect/>
          </a:stretch>
        </p:blipFill>
        <p:spPr>
          <a:xfrm>
            <a:off x="1648478" y="2376090"/>
            <a:ext cx="4447522" cy="2944244"/>
          </a:xfrm>
          <a:prstGeom prst="rect">
            <a:avLst/>
          </a:prstGeom>
          <a:ln w="57150">
            <a:solidFill>
              <a:schemeClr val="accent3"/>
            </a:solidFill>
          </a:ln>
        </p:spPr>
      </p:pic>
      <p:pic>
        <p:nvPicPr>
          <p:cNvPr id="8" name="Picture 7">
            <a:extLst>
              <a:ext uri="{FF2B5EF4-FFF2-40B4-BE49-F238E27FC236}">
                <a16:creationId xmlns:a16="http://schemas.microsoft.com/office/drawing/2014/main" id="{232E22D6-93CA-40F7-8F05-4EBBA05A93DD}"/>
              </a:ext>
            </a:extLst>
          </p:cNvPr>
          <p:cNvPicPr>
            <a:picLocks noChangeAspect="1"/>
          </p:cNvPicPr>
          <p:nvPr/>
        </p:nvPicPr>
        <p:blipFill>
          <a:blip r:embed="rId6"/>
          <a:stretch>
            <a:fillRect/>
          </a:stretch>
        </p:blipFill>
        <p:spPr>
          <a:xfrm>
            <a:off x="7488464" y="2820174"/>
            <a:ext cx="1588629" cy="502899"/>
          </a:xfrm>
          <a:prstGeom prst="rect">
            <a:avLst/>
          </a:prstGeom>
        </p:spPr>
      </p:pic>
    </p:spTree>
    <p:extLst>
      <p:ext uri="{BB962C8B-B14F-4D97-AF65-F5344CB8AC3E}">
        <p14:creationId xmlns:p14="http://schemas.microsoft.com/office/powerpoint/2010/main" val="2248756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7DE97-39B3-4208-A4FA-EFEB505D3ADD}"/>
              </a:ext>
            </a:extLst>
          </p:cNvPr>
          <p:cNvSpPr>
            <a:spLocks noGrp="1"/>
          </p:cNvSpPr>
          <p:nvPr>
            <p:ph type="title"/>
          </p:nvPr>
        </p:nvSpPr>
        <p:spPr/>
        <p:txBody>
          <a:bodyPr/>
          <a:lstStyle/>
          <a:p>
            <a:r>
              <a:rPr lang="en-US" sz="3600" dirty="0"/>
              <a:t>Random</a:t>
            </a:r>
          </a:p>
        </p:txBody>
      </p:sp>
      <p:pic>
        <p:nvPicPr>
          <p:cNvPr id="7" name="Picture 6">
            <a:extLst>
              <a:ext uri="{FF2B5EF4-FFF2-40B4-BE49-F238E27FC236}">
                <a16:creationId xmlns:a16="http://schemas.microsoft.com/office/drawing/2014/main" id="{31C51E00-05B8-4E5F-B599-BDF6F31A0C86}"/>
              </a:ext>
            </a:extLst>
          </p:cNvPr>
          <p:cNvPicPr>
            <a:picLocks noChangeAspect="1"/>
          </p:cNvPicPr>
          <p:nvPr/>
        </p:nvPicPr>
        <p:blipFill>
          <a:blip r:embed="rId3"/>
          <a:stretch>
            <a:fillRect/>
          </a:stretch>
        </p:blipFill>
        <p:spPr>
          <a:xfrm>
            <a:off x="4088439" y="4371278"/>
            <a:ext cx="2141376" cy="2053484"/>
          </a:xfrm>
          <a:prstGeom prst="rect">
            <a:avLst/>
          </a:prstGeom>
          <a:ln w="57150">
            <a:solidFill>
              <a:schemeClr val="accent3"/>
            </a:solidFill>
          </a:ln>
        </p:spPr>
      </p:pic>
      <p:pic>
        <p:nvPicPr>
          <p:cNvPr id="8" name="Picture 2" descr="The Quest for Randomness | American Scientist">
            <a:extLst>
              <a:ext uri="{FF2B5EF4-FFF2-40B4-BE49-F238E27FC236}">
                <a16:creationId xmlns:a16="http://schemas.microsoft.com/office/drawing/2014/main" id="{0B9EF45E-6E41-4EE9-8067-079068E68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539" y="2224587"/>
            <a:ext cx="5390597" cy="168949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8296CD1-5843-456F-9926-25A6E1A92015}"/>
              </a:ext>
            </a:extLst>
          </p:cNvPr>
          <p:cNvSpPr/>
          <p:nvPr/>
        </p:nvSpPr>
        <p:spPr>
          <a:xfrm>
            <a:off x="6891453" y="1210425"/>
            <a:ext cx="4594303" cy="443715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endParaRPr lang="en-US" sz="2800" dirty="0"/>
          </a:p>
          <a:p>
            <a:pPr lvl="4"/>
            <a:r>
              <a:rPr lang="en-US" sz="2800" dirty="0"/>
              <a:t>Random</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Random is a built in library.</a:t>
            </a:r>
          </a:p>
          <a:p>
            <a:pPr marL="742950" lvl="1" indent="-285750">
              <a:buFont typeface="Wingdings" panose="05000000000000000000" pitchFamily="2" charset="2"/>
              <a:buChar char="q"/>
            </a:pPr>
            <a:r>
              <a:rPr lang="en-US" dirty="0"/>
              <a:t>Pseudo-random number generator</a:t>
            </a:r>
          </a:p>
          <a:p>
            <a:pPr marL="742950" lvl="1" indent="-285750">
              <a:buFont typeface="Wingdings" panose="05000000000000000000" pitchFamily="2" charset="2"/>
              <a:buChar char="q"/>
            </a:pPr>
            <a:r>
              <a:rPr lang="en-US" dirty="0"/>
              <a:t>Offers a variety of distributions and functions</a:t>
            </a:r>
          </a:p>
          <a:p>
            <a:pPr marL="742950" lvl="1" indent="-285750">
              <a:buFont typeface="Wingdings" panose="05000000000000000000" pitchFamily="2" charset="2"/>
              <a:buChar char="q"/>
            </a:pPr>
            <a:r>
              <a:rPr lang="en-US" dirty="0"/>
              <a:t>Useful in sampling</a:t>
            </a:r>
          </a:p>
        </p:txBody>
      </p:sp>
      <p:pic>
        <p:nvPicPr>
          <p:cNvPr id="15364" name="Picture 4" descr="Logo device only">
            <a:extLst>
              <a:ext uri="{FF2B5EF4-FFF2-40B4-BE49-F238E27FC236}">
                <a16:creationId xmlns:a16="http://schemas.microsoft.com/office/drawing/2014/main" id="{10E0DB81-0CBB-4808-B466-2626BED0C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5786" y="1890651"/>
            <a:ext cx="972594" cy="117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85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7DE97-39B3-4208-A4FA-EFEB505D3ADD}"/>
              </a:ext>
            </a:extLst>
          </p:cNvPr>
          <p:cNvSpPr>
            <a:spLocks noGrp="1"/>
          </p:cNvSpPr>
          <p:nvPr>
            <p:ph type="title"/>
          </p:nvPr>
        </p:nvSpPr>
        <p:spPr/>
        <p:txBody>
          <a:bodyPr/>
          <a:lstStyle/>
          <a:p>
            <a:r>
              <a:rPr lang="en-US" sz="3600" dirty="0"/>
              <a:t>Learning Resources</a:t>
            </a:r>
          </a:p>
        </p:txBody>
      </p:sp>
      <p:sp>
        <p:nvSpPr>
          <p:cNvPr id="9" name="Rectangle 8">
            <a:extLst>
              <a:ext uri="{FF2B5EF4-FFF2-40B4-BE49-F238E27FC236}">
                <a16:creationId xmlns:a16="http://schemas.microsoft.com/office/drawing/2014/main" id="{C8296CD1-5843-456F-9926-25A6E1A92015}"/>
              </a:ext>
            </a:extLst>
          </p:cNvPr>
          <p:cNvSpPr/>
          <p:nvPr/>
        </p:nvSpPr>
        <p:spPr>
          <a:xfrm>
            <a:off x="6813395" y="1210425"/>
            <a:ext cx="4594303" cy="443715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r>
              <a:rPr lang="en-US" dirty="0">
                <a:hlinkClick r:id="rId3"/>
              </a:rPr>
              <a:t>W3schools</a:t>
            </a:r>
            <a:r>
              <a:rPr lang="en-US" dirty="0"/>
              <a:t> – many good Python tutorials</a:t>
            </a:r>
            <a:endParaRPr lang="en-US" dirty="0">
              <a:hlinkClick r:id="rId4"/>
            </a:endParaRPr>
          </a:p>
          <a:p>
            <a:pPr marL="742950" lvl="1" indent="-285750">
              <a:buFont typeface="Wingdings" panose="05000000000000000000" pitchFamily="2" charset="2"/>
              <a:buChar char="q"/>
            </a:pPr>
            <a:r>
              <a:rPr lang="en-US" dirty="0" err="1">
                <a:hlinkClick r:id="rId4"/>
              </a:rPr>
              <a:t>codewars</a:t>
            </a:r>
            <a:r>
              <a:rPr lang="en-US" dirty="0"/>
              <a:t> –Python challenges from novice to expert</a:t>
            </a:r>
          </a:p>
          <a:p>
            <a:pPr marL="742950" lvl="1" indent="-285750">
              <a:buFont typeface="Wingdings" panose="05000000000000000000" pitchFamily="2" charset="2"/>
              <a:buChar char="q"/>
            </a:pPr>
            <a:r>
              <a:rPr lang="en-US" dirty="0">
                <a:hlinkClick r:id="rId5"/>
              </a:rPr>
              <a:t>Python</a:t>
            </a:r>
            <a:endParaRPr lang="en-US" dirty="0"/>
          </a:p>
          <a:p>
            <a:pPr marL="742950" lvl="1" indent="-285750">
              <a:buFont typeface="Wingdings" panose="05000000000000000000" pitchFamily="2" charset="2"/>
              <a:buChar char="q"/>
            </a:pPr>
            <a:r>
              <a:rPr lang="en-US" dirty="0">
                <a:hlinkClick r:id="rId6"/>
              </a:rPr>
              <a:t>Anaconda</a:t>
            </a:r>
            <a:endParaRPr lang="en-US" dirty="0"/>
          </a:p>
          <a:p>
            <a:pPr marL="742950" lvl="1" indent="-285750">
              <a:buFont typeface="Wingdings" panose="05000000000000000000" pitchFamily="2" charset="2"/>
              <a:buChar char="q"/>
            </a:pPr>
            <a:r>
              <a:rPr lang="en-US" dirty="0" err="1">
                <a:hlinkClick r:id="rId7"/>
              </a:rPr>
              <a:t>Jupyter</a:t>
            </a:r>
            <a:endParaRPr lang="en-US" dirty="0"/>
          </a:p>
          <a:p>
            <a:pPr marL="742950" lvl="1" indent="-285750">
              <a:buFont typeface="Wingdings" panose="05000000000000000000" pitchFamily="2" charset="2"/>
              <a:buChar char="q"/>
            </a:pPr>
            <a:r>
              <a:rPr lang="en-US" dirty="0">
                <a:hlinkClick r:id="rId8"/>
              </a:rPr>
              <a:t>Pandas</a:t>
            </a:r>
            <a:endParaRPr lang="en-US" dirty="0"/>
          </a:p>
          <a:p>
            <a:pPr marL="742950" lvl="1" indent="-285750">
              <a:buFont typeface="Wingdings" panose="05000000000000000000" pitchFamily="2" charset="2"/>
              <a:buChar char="q"/>
            </a:pPr>
            <a:r>
              <a:rPr lang="en-US" dirty="0">
                <a:hlinkClick r:id="rId9"/>
              </a:rPr>
              <a:t>NumPy</a:t>
            </a:r>
            <a:endParaRPr lang="en-US" dirty="0"/>
          </a:p>
          <a:p>
            <a:pPr marL="742950" lvl="1" indent="-285750">
              <a:buFont typeface="Wingdings" panose="05000000000000000000" pitchFamily="2" charset="2"/>
              <a:buChar char="q"/>
            </a:pPr>
            <a:r>
              <a:rPr lang="en-US" dirty="0">
                <a:hlinkClick r:id="rId10"/>
              </a:rPr>
              <a:t>Matplotlib</a:t>
            </a:r>
            <a:endParaRPr lang="en-US" dirty="0"/>
          </a:p>
          <a:p>
            <a:pPr marL="742950" lvl="1" indent="-285750">
              <a:buFont typeface="Wingdings" panose="05000000000000000000" pitchFamily="2" charset="2"/>
              <a:buChar char="q"/>
            </a:pPr>
            <a:r>
              <a:rPr lang="en-US" dirty="0">
                <a:hlinkClick r:id="rId11"/>
              </a:rPr>
              <a:t>Seaborn</a:t>
            </a:r>
            <a:endParaRPr lang="en-US" dirty="0"/>
          </a:p>
          <a:p>
            <a:pPr marL="742950" lvl="1" indent="-285750">
              <a:buFont typeface="Wingdings" panose="05000000000000000000" pitchFamily="2" charset="2"/>
              <a:buChar char="q"/>
            </a:pPr>
            <a:r>
              <a:rPr lang="en-US" dirty="0">
                <a:hlinkClick r:id="rId12"/>
              </a:rPr>
              <a:t>Scikit-learn</a:t>
            </a:r>
            <a:endParaRPr lang="en-US" dirty="0"/>
          </a:p>
          <a:p>
            <a:pPr marL="742950" lvl="1" indent="-285750">
              <a:buFont typeface="Wingdings" panose="05000000000000000000" pitchFamily="2" charset="2"/>
              <a:buChar char="q"/>
            </a:pPr>
            <a:r>
              <a:rPr lang="en-US" dirty="0">
                <a:hlinkClick r:id="rId13"/>
              </a:rPr>
              <a:t>Selenium</a:t>
            </a:r>
            <a:endParaRPr lang="en-US" dirty="0"/>
          </a:p>
          <a:p>
            <a:pPr marL="742950" lvl="1" indent="-285750">
              <a:buFont typeface="Wingdings" panose="05000000000000000000" pitchFamily="2" charset="2"/>
              <a:buChar char="q"/>
            </a:pPr>
            <a:r>
              <a:rPr lang="en-US" dirty="0" err="1">
                <a:hlinkClick r:id="rId14"/>
              </a:rPr>
              <a:t>Pytesseract</a:t>
            </a:r>
            <a:endParaRPr lang="en-US" dirty="0"/>
          </a:p>
        </p:txBody>
      </p:sp>
    </p:spTree>
    <p:extLst>
      <p:ext uri="{BB962C8B-B14F-4D97-AF65-F5344CB8AC3E}">
        <p14:creationId xmlns:p14="http://schemas.microsoft.com/office/powerpoint/2010/main" val="3379154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7DE97-39B3-4208-A4FA-EFEB505D3ADD}"/>
              </a:ext>
            </a:extLst>
          </p:cNvPr>
          <p:cNvSpPr>
            <a:spLocks noGrp="1"/>
          </p:cNvSpPr>
          <p:nvPr>
            <p:ph type="title"/>
          </p:nvPr>
        </p:nvSpPr>
        <p:spPr/>
        <p:txBody>
          <a:bodyPr/>
          <a:lstStyle/>
          <a:p>
            <a:r>
              <a:rPr lang="en-US" sz="3600" dirty="0"/>
              <a:t>Contact</a:t>
            </a:r>
          </a:p>
        </p:txBody>
      </p:sp>
      <p:sp>
        <p:nvSpPr>
          <p:cNvPr id="9" name="Rectangle 8">
            <a:extLst>
              <a:ext uri="{FF2B5EF4-FFF2-40B4-BE49-F238E27FC236}">
                <a16:creationId xmlns:a16="http://schemas.microsoft.com/office/drawing/2014/main" id="{C8296CD1-5843-456F-9926-25A6E1A92015}"/>
              </a:ext>
            </a:extLst>
          </p:cNvPr>
          <p:cNvSpPr/>
          <p:nvPr/>
        </p:nvSpPr>
        <p:spPr>
          <a:xfrm>
            <a:off x="6891453" y="1210425"/>
            <a:ext cx="4594303" cy="4437150"/>
          </a:xfrm>
          <a:prstGeom prst="rect">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lvl="1"/>
            <a:r>
              <a:rPr lang="en-US" sz="2800" u="sng" dirty="0"/>
              <a:t>Contact Info</a:t>
            </a:r>
          </a:p>
          <a:p>
            <a:pPr lvl="1" algn="ctr"/>
            <a:endParaRPr lang="en-US" sz="2800" dirty="0"/>
          </a:p>
          <a:p>
            <a:pPr lvl="1"/>
            <a:r>
              <a:rPr lang="en-US" sz="2800" dirty="0"/>
              <a:t>Brandon Steed</a:t>
            </a:r>
          </a:p>
          <a:p>
            <a:pPr lvl="1"/>
            <a:r>
              <a:rPr lang="en-US" sz="2400" dirty="0">
                <a:hlinkClick r:id="rId3"/>
              </a:rPr>
              <a:t>steedb@audits.ga.gov</a:t>
            </a:r>
            <a:endParaRPr lang="en-US" sz="2400" dirty="0"/>
          </a:p>
        </p:txBody>
      </p:sp>
      <p:pic>
        <p:nvPicPr>
          <p:cNvPr id="3" name="Picture 2" descr="Person with idea concept">
            <a:extLst>
              <a:ext uri="{FF2B5EF4-FFF2-40B4-BE49-F238E27FC236}">
                <a16:creationId xmlns:a16="http://schemas.microsoft.com/office/drawing/2014/main" id="{4E465C61-4C74-43AD-A5CC-C8B9570243C8}"/>
              </a:ext>
            </a:extLst>
          </p:cNvPr>
          <p:cNvPicPr>
            <a:picLocks noChangeAspect="1"/>
          </p:cNvPicPr>
          <p:nvPr/>
        </p:nvPicPr>
        <p:blipFill>
          <a:blip r:embed="rId4"/>
          <a:stretch>
            <a:fillRect/>
          </a:stretch>
        </p:blipFill>
        <p:spPr>
          <a:xfrm>
            <a:off x="1655027" y="2542478"/>
            <a:ext cx="3997712" cy="2665141"/>
          </a:xfrm>
          <a:prstGeom prst="rect">
            <a:avLst/>
          </a:prstGeom>
        </p:spPr>
      </p:pic>
    </p:spTree>
    <p:extLst>
      <p:ext uri="{BB962C8B-B14F-4D97-AF65-F5344CB8AC3E}">
        <p14:creationId xmlns:p14="http://schemas.microsoft.com/office/powerpoint/2010/main" val="2437355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Why Python?</a:t>
            </a:r>
          </a:p>
        </p:txBody>
      </p:sp>
      <p:sp>
        <p:nvSpPr>
          <p:cNvPr id="4" name="TextBox 3">
            <a:extLst>
              <a:ext uri="{FF2B5EF4-FFF2-40B4-BE49-F238E27FC236}">
                <a16:creationId xmlns:a16="http://schemas.microsoft.com/office/drawing/2014/main" id="{B95D8730-9DF1-44E7-9BD5-F5F39385B567}"/>
              </a:ext>
            </a:extLst>
          </p:cNvPr>
          <p:cNvSpPr txBox="1"/>
          <p:nvPr/>
        </p:nvSpPr>
        <p:spPr>
          <a:xfrm>
            <a:off x="1069848" y="1589567"/>
            <a:ext cx="10270942" cy="2954655"/>
          </a:xfrm>
          <a:prstGeom prst="rect">
            <a:avLst/>
          </a:prstGeom>
          <a:noFill/>
        </p:spPr>
        <p:txBody>
          <a:bodyPr wrap="square" rtlCol="0">
            <a:spAutoFit/>
          </a:bodyPr>
          <a:lstStyle/>
          <a:p>
            <a:pPr marL="285750" indent="-285750">
              <a:buFont typeface="Arial" panose="020B0604020202020204" pitchFamily="34" charset="0"/>
              <a:buChar char="•"/>
            </a:pPr>
            <a:r>
              <a:rPr lang="en-US" sz="2800" dirty="0"/>
              <a:t>Open source</a:t>
            </a:r>
          </a:p>
          <a:p>
            <a:pPr marL="285750" indent="-285750">
              <a:buFont typeface="Arial" panose="020B0604020202020204" pitchFamily="34" charset="0"/>
              <a:buChar char="•"/>
            </a:pPr>
            <a:r>
              <a:rPr lang="en-US" sz="2800" dirty="0"/>
              <a:t>Very readable</a:t>
            </a:r>
          </a:p>
          <a:p>
            <a:pPr marL="285750" indent="-285750">
              <a:buFont typeface="Arial" panose="020B0604020202020204" pitchFamily="34" charset="0"/>
              <a:buChar char="•"/>
            </a:pPr>
            <a:r>
              <a:rPr lang="en-US" sz="2800" dirty="0"/>
              <a:t>Versatile</a:t>
            </a:r>
          </a:p>
          <a:p>
            <a:pPr marL="285750" indent="-285750">
              <a:buFont typeface="Arial" panose="020B0604020202020204" pitchFamily="34" charset="0"/>
              <a:buChar char="•"/>
            </a:pPr>
            <a:r>
              <a:rPr lang="en-US" sz="2800" dirty="0"/>
              <a:t>Provides a greater amount of control </a:t>
            </a:r>
          </a:p>
          <a:p>
            <a:pPr marL="285750" indent="-285750">
              <a:buFont typeface="Arial" panose="020B0604020202020204" pitchFamily="34" charset="0"/>
              <a:buChar char="•"/>
            </a:pPr>
            <a:r>
              <a:rPr lang="en-US" sz="2800" dirty="0"/>
              <a:t>Time savings</a:t>
            </a:r>
          </a:p>
          <a:p>
            <a:pPr marL="285750" indent="-285750">
              <a:buFont typeface="Arial" panose="020B0604020202020204" pitchFamily="34" charset="0"/>
              <a:buChar char="•"/>
            </a:pPr>
            <a:r>
              <a:rPr lang="en-US" sz="2800" dirty="0"/>
              <a:t>Python integration available in many applications</a:t>
            </a:r>
          </a:p>
          <a:p>
            <a:endParaRPr lang="en-US" dirty="0"/>
          </a:p>
        </p:txBody>
      </p:sp>
      <p:pic>
        <p:nvPicPr>
          <p:cNvPr id="5" name="Picture 4" descr="A close-up of the moon&#10;&#10;Description automatically generated with medium confidence">
            <a:extLst>
              <a:ext uri="{FF2B5EF4-FFF2-40B4-BE49-F238E27FC236}">
                <a16:creationId xmlns:a16="http://schemas.microsoft.com/office/drawing/2014/main" id="{A6FD71D9-3388-4F28-A9C2-3F0C7282DDF1}"/>
              </a:ext>
            </a:extLst>
          </p:cNvPr>
          <p:cNvPicPr>
            <a:picLocks noChangeAspect="1"/>
          </p:cNvPicPr>
          <p:nvPr/>
        </p:nvPicPr>
        <p:blipFill>
          <a:blip r:embed="rId3"/>
          <a:stretch>
            <a:fillRect/>
          </a:stretch>
        </p:blipFill>
        <p:spPr>
          <a:xfrm>
            <a:off x="7192536" y="0"/>
            <a:ext cx="4278287" cy="2450251"/>
          </a:xfrm>
          <a:prstGeom prst="rect">
            <a:avLst/>
          </a:prstGeom>
        </p:spPr>
      </p:pic>
    </p:spTree>
    <p:extLst>
      <p:ext uri="{BB962C8B-B14F-4D97-AF65-F5344CB8AC3E}">
        <p14:creationId xmlns:p14="http://schemas.microsoft.com/office/powerpoint/2010/main" val="62624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What can Python be used for?</a:t>
            </a:r>
          </a:p>
        </p:txBody>
      </p:sp>
      <p:sp>
        <p:nvSpPr>
          <p:cNvPr id="4" name="TextBox 3">
            <a:extLst>
              <a:ext uri="{FF2B5EF4-FFF2-40B4-BE49-F238E27FC236}">
                <a16:creationId xmlns:a16="http://schemas.microsoft.com/office/drawing/2014/main" id="{B95D8730-9DF1-44E7-9BD5-F5F39385B567}"/>
              </a:ext>
            </a:extLst>
          </p:cNvPr>
          <p:cNvSpPr txBox="1"/>
          <p:nvPr/>
        </p:nvSpPr>
        <p:spPr>
          <a:xfrm>
            <a:off x="1069848" y="1589567"/>
            <a:ext cx="10270942" cy="4247317"/>
          </a:xfrm>
          <a:prstGeom prst="rect">
            <a:avLst/>
          </a:prstGeom>
          <a:noFill/>
        </p:spPr>
        <p:txBody>
          <a:bodyPr wrap="square" rtlCol="0">
            <a:spAutoFit/>
          </a:bodyPr>
          <a:lstStyle/>
          <a:p>
            <a:pPr marL="285750" indent="-285750">
              <a:buFont typeface="Arial" panose="020B0604020202020204" pitchFamily="34" charset="0"/>
              <a:buChar char="•"/>
            </a:pPr>
            <a:r>
              <a:rPr lang="en-US" sz="2800" dirty="0"/>
              <a:t>Web development (back end)</a:t>
            </a:r>
          </a:p>
          <a:p>
            <a:pPr marL="285750" indent="-285750">
              <a:buFont typeface="Arial" panose="020B0604020202020204" pitchFamily="34" charset="0"/>
              <a:buChar char="•"/>
            </a:pPr>
            <a:r>
              <a:rPr lang="en-US" sz="2800" dirty="0"/>
              <a:t>Desktop applications</a:t>
            </a:r>
          </a:p>
          <a:p>
            <a:pPr marL="285750" indent="-285750">
              <a:buFont typeface="Arial" panose="020B0604020202020204" pitchFamily="34" charset="0"/>
              <a:buChar char="•"/>
            </a:pPr>
            <a:r>
              <a:rPr lang="en-US" sz="2800" dirty="0"/>
              <a:t>DevOps</a:t>
            </a:r>
          </a:p>
          <a:p>
            <a:pPr marL="285750" indent="-285750">
              <a:buFont typeface="Arial" panose="020B0604020202020204" pitchFamily="34" charset="0"/>
              <a:buChar char="•"/>
            </a:pPr>
            <a:r>
              <a:rPr lang="en-US" sz="2800" dirty="0"/>
              <a:t>Software testing</a:t>
            </a:r>
          </a:p>
          <a:p>
            <a:pPr marL="285750" indent="-285750">
              <a:buFont typeface="Arial" panose="020B0604020202020204" pitchFamily="34" charset="0"/>
              <a:buChar char="•"/>
            </a:pPr>
            <a:r>
              <a:rPr lang="en-US" sz="2800" dirty="0"/>
              <a:t>Web scraping</a:t>
            </a:r>
          </a:p>
          <a:p>
            <a:pPr marL="285750" indent="-285750">
              <a:buFont typeface="Arial" panose="020B0604020202020204" pitchFamily="34" charset="0"/>
              <a:buChar char="•"/>
            </a:pPr>
            <a:r>
              <a:rPr lang="en-US" sz="2800" dirty="0"/>
              <a:t>Automation</a:t>
            </a:r>
          </a:p>
          <a:p>
            <a:pPr marL="285750" indent="-285750">
              <a:buFont typeface="Arial" panose="020B0604020202020204" pitchFamily="34" charset="0"/>
              <a:buChar char="•"/>
            </a:pPr>
            <a:r>
              <a:rPr lang="en-US" sz="2800" dirty="0"/>
              <a:t>Image and video processing</a:t>
            </a:r>
          </a:p>
          <a:p>
            <a:pPr marL="285750" indent="-285750">
              <a:buFont typeface="Arial" panose="020B0604020202020204" pitchFamily="34" charset="0"/>
              <a:buChar char="•"/>
            </a:pPr>
            <a:r>
              <a:rPr lang="en-US" sz="2800" dirty="0"/>
              <a:t>Data analysis and visualization</a:t>
            </a:r>
          </a:p>
          <a:p>
            <a:pPr marL="285750" indent="-285750">
              <a:buFont typeface="Arial" panose="020B0604020202020204" pitchFamily="34" charset="0"/>
              <a:buChar char="•"/>
            </a:pPr>
            <a:r>
              <a:rPr lang="en-US" sz="2800" dirty="0"/>
              <a:t>Machine learning</a:t>
            </a:r>
          </a:p>
          <a:p>
            <a:endParaRPr lang="en-US" dirty="0"/>
          </a:p>
        </p:txBody>
      </p:sp>
      <p:pic>
        <p:nvPicPr>
          <p:cNvPr id="6" name="Picture 5" descr="A close-up of the moon&#10;&#10;Description automatically generated with medium confidence">
            <a:extLst>
              <a:ext uri="{FF2B5EF4-FFF2-40B4-BE49-F238E27FC236}">
                <a16:creationId xmlns:a16="http://schemas.microsoft.com/office/drawing/2014/main" id="{258C21CE-1A00-4736-A97B-5B386422E944}"/>
              </a:ext>
            </a:extLst>
          </p:cNvPr>
          <p:cNvPicPr>
            <a:picLocks noChangeAspect="1"/>
          </p:cNvPicPr>
          <p:nvPr/>
        </p:nvPicPr>
        <p:blipFill>
          <a:blip r:embed="rId3"/>
          <a:stretch>
            <a:fillRect/>
          </a:stretch>
        </p:blipFill>
        <p:spPr>
          <a:xfrm>
            <a:off x="8383806" y="0"/>
            <a:ext cx="3699435" cy="2118732"/>
          </a:xfrm>
          <a:prstGeom prst="rect">
            <a:avLst/>
          </a:prstGeom>
        </p:spPr>
      </p:pic>
    </p:spTree>
    <p:extLst>
      <p:ext uri="{BB962C8B-B14F-4D97-AF65-F5344CB8AC3E}">
        <p14:creationId xmlns:p14="http://schemas.microsoft.com/office/powerpoint/2010/main" val="192051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What is Python not good for?</a:t>
            </a:r>
          </a:p>
        </p:txBody>
      </p:sp>
      <p:sp>
        <p:nvSpPr>
          <p:cNvPr id="4" name="TextBox 3">
            <a:extLst>
              <a:ext uri="{FF2B5EF4-FFF2-40B4-BE49-F238E27FC236}">
                <a16:creationId xmlns:a16="http://schemas.microsoft.com/office/drawing/2014/main" id="{B95D8730-9DF1-44E7-9BD5-F5F39385B567}"/>
              </a:ext>
            </a:extLst>
          </p:cNvPr>
          <p:cNvSpPr txBox="1"/>
          <p:nvPr/>
        </p:nvSpPr>
        <p:spPr>
          <a:xfrm>
            <a:off x="1069848" y="1589567"/>
            <a:ext cx="10270942" cy="2523768"/>
          </a:xfrm>
          <a:prstGeom prst="rect">
            <a:avLst/>
          </a:prstGeom>
          <a:noFill/>
        </p:spPr>
        <p:txBody>
          <a:bodyPr wrap="square" rtlCol="0">
            <a:spAutoFit/>
          </a:bodyPr>
          <a:lstStyle/>
          <a:p>
            <a:pPr marL="285750" indent="-285750">
              <a:buFont typeface="Arial" panose="020B0604020202020204" pitchFamily="34" charset="0"/>
              <a:buChar char="•"/>
            </a:pPr>
            <a:r>
              <a:rPr lang="en-US" sz="2800" dirty="0"/>
              <a:t>Developing mobile apps</a:t>
            </a:r>
          </a:p>
          <a:p>
            <a:pPr marL="285750" indent="-285750">
              <a:buFont typeface="Arial" panose="020B0604020202020204" pitchFamily="34" charset="0"/>
              <a:buChar char="•"/>
            </a:pPr>
            <a:r>
              <a:rPr lang="en-US" sz="2800" dirty="0"/>
              <a:t>Game development</a:t>
            </a:r>
          </a:p>
          <a:p>
            <a:pPr marL="285750" indent="-285750">
              <a:buFont typeface="Arial" panose="020B0604020202020204" pitchFamily="34" charset="0"/>
              <a:buChar char="•"/>
            </a:pPr>
            <a:r>
              <a:rPr lang="en-US" sz="2800" dirty="0"/>
              <a:t>Low level applications</a:t>
            </a:r>
          </a:p>
          <a:p>
            <a:pPr marL="285750" indent="-285750">
              <a:buFont typeface="Arial" panose="020B0604020202020204" pitchFamily="34" charset="0"/>
              <a:buChar char="•"/>
            </a:pPr>
            <a:r>
              <a:rPr lang="en-US" sz="2800" dirty="0"/>
              <a:t>Memory intensive tasks</a:t>
            </a:r>
          </a:p>
          <a:p>
            <a:pPr marL="285750" indent="-285750">
              <a:buFont typeface="Arial" panose="020B0604020202020204" pitchFamily="34" charset="0"/>
              <a:buChar char="•"/>
            </a:pPr>
            <a:r>
              <a:rPr lang="en-US" sz="2800" dirty="0"/>
              <a:t>Anything where speed is the top priority</a:t>
            </a:r>
          </a:p>
          <a:p>
            <a:endParaRPr lang="en-US" dirty="0"/>
          </a:p>
        </p:txBody>
      </p:sp>
      <p:pic>
        <p:nvPicPr>
          <p:cNvPr id="6" name="Picture 5" descr="A close-up of the moon&#10;&#10;Description automatically generated with medium confidence">
            <a:extLst>
              <a:ext uri="{FF2B5EF4-FFF2-40B4-BE49-F238E27FC236}">
                <a16:creationId xmlns:a16="http://schemas.microsoft.com/office/drawing/2014/main" id="{258C21CE-1A00-4736-A97B-5B386422E944}"/>
              </a:ext>
            </a:extLst>
          </p:cNvPr>
          <p:cNvPicPr>
            <a:picLocks noChangeAspect="1"/>
          </p:cNvPicPr>
          <p:nvPr/>
        </p:nvPicPr>
        <p:blipFill>
          <a:blip r:embed="rId3"/>
          <a:stretch>
            <a:fillRect/>
          </a:stretch>
        </p:blipFill>
        <p:spPr>
          <a:xfrm>
            <a:off x="8383806" y="0"/>
            <a:ext cx="3699435" cy="2118732"/>
          </a:xfrm>
          <a:prstGeom prst="rect">
            <a:avLst/>
          </a:prstGeom>
        </p:spPr>
      </p:pic>
    </p:spTree>
    <p:extLst>
      <p:ext uri="{BB962C8B-B14F-4D97-AF65-F5344CB8AC3E}">
        <p14:creationId xmlns:p14="http://schemas.microsoft.com/office/powerpoint/2010/main" val="80305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B7DE97-39B3-4208-A4FA-EFEB505D3ADD}"/>
              </a:ext>
            </a:extLst>
          </p:cNvPr>
          <p:cNvSpPr>
            <a:spLocks noGrp="1"/>
          </p:cNvSpPr>
          <p:nvPr>
            <p:ph type="title"/>
          </p:nvPr>
        </p:nvSpPr>
        <p:spPr/>
        <p:txBody>
          <a:bodyPr/>
          <a:lstStyle/>
          <a:p>
            <a:r>
              <a:rPr lang="en-US" sz="3600" dirty="0"/>
              <a:t>Anaconda</a:t>
            </a:r>
          </a:p>
        </p:txBody>
      </p:sp>
      <p:pic>
        <p:nvPicPr>
          <p:cNvPr id="9" name="Picture 2" descr="Anaconda | The World's Most Popular Data Science Platform">
            <a:extLst>
              <a:ext uri="{FF2B5EF4-FFF2-40B4-BE49-F238E27FC236}">
                <a16:creationId xmlns:a16="http://schemas.microsoft.com/office/drawing/2014/main" id="{0F9C5936-7E53-448C-8D3F-ECBB474B3E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10" t="36342" r="10140" b="35040"/>
          <a:stretch/>
        </p:blipFill>
        <p:spPr bwMode="auto">
          <a:xfrm>
            <a:off x="958336" y="2549093"/>
            <a:ext cx="5340765" cy="1016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0BA91FC-ACF5-401A-9C8D-FEE85EEEF9CA}"/>
              </a:ext>
            </a:extLst>
          </p:cNvPr>
          <p:cNvSpPr txBox="1"/>
          <p:nvPr/>
        </p:nvSpPr>
        <p:spPr>
          <a:xfrm>
            <a:off x="1188883" y="3781308"/>
            <a:ext cx="5229253" cy="954107"/>
          </a:xfrm>
          <a:prstGeom prst="rect">
            <a:avLst/>
          </a:prstGeom>
          <a:noFill/>
        </p:spPr>
        <p:txBody>
          <a:bodyPr wrap="square" rtlCol="0">
            <a:spAutoFit/>
          </a:bodyPr>
          <a:lstStyle/>
          <a:p>
            <a:r>
              <a:rPr lang="en-US" sz="2800" dirty="0"/>
              <a:t>The World’s Most Popular Data Science Platform</a:t>
            </a:r>
          </a:p>
        </p:txBody>
      </p:sp>
      <p:sp>
        <p:nvSpPr>
          <p:cNvPr id="10" name="Rectangle 9">
            <a:extLst>
              <a:ext uri="{FF2B5EF4-FFF2-40B4-BE49-F238E27FC236}">
                <a16:creationId xmlns:a16="http://schemas.microsoft.com/office/drawing/2014/main" id="{05EF4280-E55F-404B-846A-4820A51E4C86}"/>
              </a:ext>
            </a:extLst>
          </p:cNvPr>
          <p:cNvSpPr/>
          <p:nvPr/>
        </p:nvSpPr>
        <p:spPr>
          <a:xfrm>
            <a:off x="6846849" y="797311"/>
            <a:ext cx="4616605" cy="526337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42950" lvl="1" indent="-285750">
              <a:buFont typeface="Wingdings" panose="05000000000000000000" pitchFamily="2" charset="2"/>
              <a:buChar char="q"/>
            </a:pPr>
            <a:r>
              <a:rPr lang="en-US" dirty="0"/>
              <a:t>Comes preloaded with numerous libraries helpful for working with data</a:t>
            </a:r>
          </a:p>
          <a:p>
            <a:pPr marL="742950" lvl="1" indent="-285750">
              <a:buFont typeface="Wingdings" panose="05000000000000000000" pitchFamily="2" charset="2"/>
              <a:buChar char="q"/>
            </a:pPr>
            <a:r>
              <a:rPr lang="en-US" dirty="0" err="1"/>
              <a:t>Conda</a:t>
            </a:r>
            <a:r>
              <a:rPr lang="en-US" dirty="0"/>
              <a:t> is Anaconda’s package and environment manager</a:t>
            </a:r>
          </a:p>
          <a:p>
            <a:pPr marL="742950" lvl="1" indent="-285750">
              <a:buFont typeface="Wingdings" panose="05000000000000000000" pitchFamily="2" charset="2"/>
              <a:buChar char="q"/>
            </a:pPr>
            <a:r>
              <a:rPr lang="en-US" dirty="0"/>
              <a:t>Simple to set up</a:t>
            </a:r>
          </a:p>
          <a:p>
            <a:pPr marL="742950" lvl="1" indent="-285750">
              <a:buFont typeface="Wingdings" panose="05000000000000000000" pitchFamily="2" charset="2"/>
              <a:buChar char="q"/>
            </a:pPr>
            <a:r>
              <a:rPr lang="en-US" dirty="0"/>
              <a:t>Generally does not require administrator privileges.</a:t>
            </a:r>
          </a:p>
          <a:p>
            <a:pPr marL="742950" lvl="1" indent="-285750">
              <a:buFont typeface="Wingdings" panose="05000000000000000000" pitchFamily="2" charset="2"/>
              <a:buChar char="q"/>
            </a:pPr>
            <a:r>
              <a:rPr lang="en-US" dirty="0"/>
              <a:t>Python, R, C++, Java, Rust</a:t>
            </a:r>
          </a:p>
        </p:txBody>
      </p:sp>
    </p:spTree>
    <p:extLst>
      <p:ext uri="{BB962C8B-B14F-4D97-AF65-F5344CB8AC3E}">
        <p14:creationId xmlns:p14="http://schemas.microsoft.com/office/powerpoint/2010/main" val="59918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Anaconda Navigator</a:t>
            </a:r>
          </a:p>
        </p:txBody>
      </p:sp>
      <p:pic>
        <p:nvPicPr>
          <p:cNvPr id="8" name="Picture 2" descr="Anaconda | The World's Most Popular Data Science Platform">
            <a:extLst>
              <a:ext uri="{FF2B5EF4-FFF2-40B4-BE49-F238E27FC236}">
                <a16:creationId xmlns:a16="http://schemas.microsoft.com/office/drawing/2014/main" id="{C282404A-C3B8-4FB4-A300-F7D476460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10" t="36342" r="10140" b="35040"/>
          <a:stretch/>
        </p:blipFill>
        <p:spPr bwMode="auto">
          <a:xfrm>
            <a:off x="6490009" y="474965"/>
            <a:ext cx="5340765" cy="10163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D30DE44-E978-4E58-88AF-F06216E74DAA}"/>
              </a:ext>
            </a:extLst>
          </p:cNvPr>
          <p:cNvPicPr>
            <a:picLocks noChangeAspect="1"/>
          </p:cNvPicPr>
          <p:nvPr/>
        </p:nvPicPr>
        <p:blipFill>
          <a:blip r:embed="rId4"/>
          <a:stretch>
            <a:fillRect/>
          </a:stretch>
        </p:blipFill>
        <p:spPr>
          <a:xfrm>
            <a:off x="1069848" y="1800402"/>
            <a:ext cx="5856919" cy="3189957"/>
          </a:xfrm>
          <a:prstGeom prst="rect">
            <a:avLst/>
          </a:prstGeom>
          <a:ln w="76200">
            <a:solidFill>
              <a:schemeClr val="accent3"/>
            </a:solidFill>
          </a:ln>
        </p:spPr>
      </p:pic>
      <p:pic>
        <p:nvPicPr>
          <p:cNvPr id="14" name="Picture 13">
            <a:extLst>
              <a:ext uri="{FF2B5EF4-FFF2-40B4-BE49-F238E27FC236}">
                <a16:creationId xmlns:a16="http://schemas.microsoft.com/office/drawing/2014/main" id="{6A9AFE31-9E3E-4D95-AC62-60E12C5D5749}"/>
              </a:ext>
            </a:extLst>
          </p:cNvPr>
          <p:cNvPicPr>
            <a:picLocks noChangeAspect="1"/>
          </p:cNvPicPr>
          <p:nvPr/>
        </p:nvPicPr>
        <p:blipFill>
          <a:blip r:embed="rId5"/>
          <a:stretch>
            <a:fillRect/>
          </a:stretch>
        </p:blipFill>
        <p:spPr>
          <a:xfrm>
            <a:off x="5734775" y="3184544"/>
            <a:ext cx="6096000" cy="3303721"/>
          </a:xfrm>
          <a:prstGeom prst="rect">
            <a:avLst/>
          </a:prstGeom>
          <a:ln w="76200">
            <a:solidFill>
              <a:schemeClr val="accent3"/>
            </a:solidFill>
          </a:ln>
        </p:spPr>
      </p:pic>
    </p:spTree>
    <p:extLst>
      <p:ext uri="{BB962C8B-B14F-4D97-AF65-F5344CB8AC3E}">
        <p14:creationId xmlns:p14="http://schemas.microsoft.com/office/powerpoint/2010/main" val="359901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990A-84CD-4772-8189-5B7D7FE68783}"/>
              </a:ext>
            </a:extLst>
          </p:cNvPr>
          <p:cNvSpPr>
            <a:spLocks noGrp="1"/>
          </p:cNvSpPr>
          <p:nvPr>
            <p:ph type="title"/>
          </p:nvPr>
        </p:nvSpPr>
        <p:spPr/>
        <p:txBody>
          <a:bodyPr/>
          <a:lstStyle/>
          <a:p>
            <a:r>
              <a:rPr lang="en-US" sz="3600" dirty="0"/>
              <a:t>Anaconda Prompt</a:t>
            </a:r>
          </a:p>
        </p:txBody>
      </p:sp>
      <p:pic>
        <p:nvPicPr>
          <p:cNvPr id="8" name="Picture 2" descr="Anaconda | The World's Most Popular Data Science Platform">
            <a:extLst>
              <a:ext uri="{FF2B5EF4-FFF2-40B4-BE49-F238E27FC236}">
                <a16:creationId xmlns:a16="http://schemas.microsoft.com/office/drawing/2014/main" id="{C282404A-C3B8-4FB4-A300-F7D476460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10" t="36342" r="10140" b="35040"/>
          <a:stretch/>
        </p:blipFill>
        <p:spPr bwMode="auto">
          <a:xfrm>
            <a:off x="5973857" y="474965"/>
            <a:ext cx="5856918" cy="1114602"/>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python - Updating Conda / WinError - Stack Overflow">
            <a:extLst>
              <a:ext uri="{FF2B5EF4-FFF2-40B4-BE49-F238E27FC236}">
                <a16:creationId xmlns:a16="http://schemas.microsoft.com/office/drawing/2014/main" id="{815FDADC-7EB9-43CB-A19C-B2ABE67793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2594"/>
          <a:stretch/>
        </p:blipFill>
        <p:spPr bwMode="auto">
          <a:xfrm>
            <a:off x="5786790" y="2932770"/>
            <a:ext cx="5817243" cy="3128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4C4986C-8160-4FF4-81A3-0D1C4B36B35C}"/>
              </a:ext>
            </a:extLst>
          </p:cNvPr>
          <p:cNvPicPr>
            <a:picLocks noChangeAspect="1"/>
          </p:cNvPicPr>
          <p:nvPr/>
        </p:nvPicPr>
        <p:blipFill>
          <a:blip r:embed="rId5"/>
          <a:stretch>
            <a:fillRect/>
          </a:stretch>
        </p:blipFill>
        <p:spPr>
          <a:xfrm>
            <a:off x="1069847" y="1834932"/>
            <a:ext cx="4405357" cy="2369078"/>
          </a:xfrm>
          <a:prstGeom prst="rect">
            <a:avLst/>
          </a:prstGeom>
        </p:spPr>
      </p:pic>
    </p:spTree>
    <p:extLst>
      <p:ext uri="{BB962C8B-B14F-4D97-AF65-F5344CB8AC3E}">
        <p14:creationId xmlns:p14="http://schemas.microsoft.com/office/powerpoint/2010/main" val="831770828"/>
      </p:ext>
    </p:extLst>
  </p:cSld>
  <p:clrMapOvr>
    <a:masterClrMapping/>
  </p:clrMapOvr>
</p:sld>
</file>

<file path=ppt/theme/theme1.xml><?xml version="1.0" encoding="utf-8"?>
<a:theme xmlns:a="http://schemas.openxmlformats.org/drawingml/2006/main" name="DOAA Blue">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D5C029F8-BA3F-4D04-A974-3BEA2C7013DD}"/>
    </a:ext>
  </a:extLst>
</a:theme>
</file>

<file path=ppt/theme/theme10.xml><?xml version="1.0" encoding="utf-8"?>
<a:theme xmlns:a="http://schemas.openxmlformats.org/drawingml/2006/main" name="1_2 DOAA Orange">
  <a:themeElements>
    <a:clrScheme name="DOAA Colors">
      <a:dk1>
        <a:srgbClr val="0E4469"/>
      </a:dk1>
      <a:lt1>
        <a:sysClr val="window" lastClr="FFFFFF"/>
      </a:lt1>
      <a:dk2>
        <a:srgbClr val="4B4B4B"/>
      </a:dk2>
      <a:lt2>
        <a:srgbClr val="E7E6E6"/>
      </a:lt2>
      <a:accent1>
        <a:srgbClr val="016699"/>
      </a:accent1>
      <a:accent2>
        <a:srgbClr val="6597B8"/>
      </a:accent2>
      <a:accent3>
        <a:srgbClr val="4B4B4B"/>
      </a:accent3>
      <a:accent4>
        <a:srgbClr val="636768"/>
      </a:accent4>
      <a:accent5>
        <a:srgbClr val="9B9A9A"/>
      </a:accent5>
      <a:accent6>
        <a:srgbClr val="CF7744"/>
      </a:accent6>
      <a:hlink>
        <a:srgbClr val="0070C0"/>
      </a:hlink>
      <a:folHlink>
        <a:srgbClr val="6597B8"/>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6D783EA9-D838-4DFE-A91C-590F80447650}"/>
    </a:ext>
  </a:extLst>
</a:theme>
</file>

<file path=ppt/theme/theme11.xml><?xml version="1.0" encoding="utf-8"?>
<a:theme xmlns:a="http://schemas.openxmlformats.org/drawingml/2006/main" name="1_3 DOAA Gray">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0197ADE7-8FDD-47A3-B906-8B7CF1BB76C6}"/>
    </a:ext>
  </a:extLst>
</a:theme>
</file>

<file path=ppt/theme/theme12.xml><?xml version="1.0" encoding="utf-8"?>
<a:theme xmlns:a="http://schemas.openxmlformats.org/drawingml/2006/main" name="1_4 DOAA State">
  <a:themeElements>
    <a:clrScheme name="DOAA Colors">
      <a:dk1>
        <a:srgbClr val="0E4469"/>
      </a:dk1>
      <a:lt1>
        <a:sysClr val="window" lastClr="FFFFFF"/>
      </a:lt1>
      <a:dk2>
        <a:srgbClr val="4B4B4B"/>
      </a:dk2>
      <a:lt2>
        <a:srgbClr val="E7E6E6"/>
      </a:lt2>
      <a:accent1>
        <a:srgbClr val="016699"/>
      </a:accent1>
      <a:accent2>
        <a:srgbClr val="6597B8"/>
      </a:accent2>
      <a:accent3>
        <a:srgbClr val="4B4B4B"/>
      </a:accent3>
      <a:accent4>
        <a:srgbClr val="636768"/>
      </a:accent4>
      <a:accent5>
        <a:srgbClr val="9B9A9A"/>
      </a:accent5>
      <a:accent6>
        <a:srgbClr val="CF7744"/>
      </a:accent6>
      <a:hlink>
        <a:srgbClr val="0070C0"/>
      </a:hlink>
      <a:folHlink>
        <a:srgbClr val="6597B8"/>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038132EE-FB1F-4783-B605-DB5FF9C6A2FB}"/>
    </a:ext>
  </a:extLst>
</a:theme>
</file>

<file path=ppt/theme/theme13.xml><?xml version="1.0" encoding="utf-8"?>
<a:theme xmlns:a="http://schemas.openxmlformats.org/drawingml/2006/main" name="1_5 DOAA Blue btm">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47F32170-872F-46F4-82B8-4E81E3D36681}"/>
    </a:ext>
  </a:extLst>
</a:theme>
</file>

<file path=ppt/theme/theme14.xml><?xml version="1.0" encoding="utf-8"?>
<a:theme xmlns:a="http://schemas.openxmlformats.org/drawingml/2006/main" name="1_6 DOAA Gray btm">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EA745B4B-0EBB-43B3-9F6B-CE9A982ABF95}"/>
    </a:ext>
  </a:extLst>
</a:theme>
</file>

<file path=ppt/theme/theme15.xml><?xml version="1.0" encoding="utf-8"?>
<a:theme xmlns:a="http://schemas.openxmlformats.org/drawingml/2006/main" name="1_7 State water mark">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A8299149-B4DB-4CC8-BDA4-CB9154E23E7D}"/>
    </a:ext>
  </a:extLst>
</a:theme>
</file>

<file path=ppt/theme/theme16.xml><?xml version="1.0" encoding="utf-8"?>
<a:theme xmlns:a="http://schemas.openxmlformats.org/drawingml/2006/main" name="1_8 DOAA Orange btm">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9603D756-4568-4494-B7CD-CEFC34665BF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DOAA Orange">
  <a:themeElements>
    <a:clrScheme name="DOAA Colors">
      <a:dk1>
        <a:srgbClr val="0E4469"/>
      </a:dk1>
      <a:lt1>
        <a:sysClr val="window" lastClr="FFFFFF"/>
      </a:lt1>
      <a:dk2>
        <a:srgbClr val="4B4B4B"/>
      </a:dk2>
      <a:lt2>
        <a:srgbClr val="E7E6E6"/>
      </a:lt2>
      <a:accent1>
        <a:srgbClr val="016699"/>
      </a:accent1>
      <a:accent2>
        <a:srgbClr val="6597B8"/>
      </a:accent2>
      <a:accent3>
        <a:srgbClr val="4B4B4B"/>
      </a:accent3>
      <a:accent4>
        <a:srgbClr val="636768"/>
      </a:accent4>
      <a:accent5>
        <a:srgbClr val="9B9A9A"/>
      </a:accent5>
      <a:accent6>
        <a:srgbClr val="CF7744"/>
      </a:accent6>
      <a:hlink>
        <a:srgbClr val="0070C0"/>
      </a:hlink>
      <a:folHlink>
        <a:srgbClr val="6597B8"/>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6D783EA9-D838-4DFE-A91C-590F80447650}"/>
    </a:ext>
  </a:extLst>
</a:theme>
</file>

<file path=ppt/theme/theme3.xml><?xml version="1.0" encoding="utf-8"?>
<a:theme xmlns:a="http://schemas.openxmlformats.org/drawingml/2006/main" name="3 DOAA Gray">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0197ADE7-8FDD-47A3-B906-8B7CF1BB76C6}"/>
    </a:ext>
  </a:extLst>
</a:theme>
</file>

<file path=ppt/theme/theme4.xml><?xml version="1.0" encoding="utf-8"?>
<a:theme xmlns:a="http://schemas.openxmlformats.org/drawingml/2006/main" name="4 DOAA State">
  <a:themeElements>
    <a:clrScheme name="DOAA Colors">
      <a:dk1>
        <a:srgbClr val="0E4469"/>
      </a:dk1>
      <a:lt1>
        <a:sysClr val="window" lastClr="FFFFFF"/>
      </a:lt1>
      <a:dk2>
        <a:srgbClr val="4B4B4B"/>
      </a:dk2>
      <a:lt2>
        <a:srgbClr val="E7E6E6"/>
      </a:lt2>
      <a:accent1>
        <a:srgbClr val="016699"/>
      </a:accent1>
      <a:accent2>
        <a:srgbClr val="6597B8"/>
      </a:accent2>
      <a:accent3>
        <a:srgbClr val="4B4B4B"/>
      </a:accent3>
      <a:accent4>
        <a:srgbClr val="636768"/>
      </a:accent4>
      <a:accent5>
        <a:srgbClr val="9B9A9A"/>
      </a:accent5>
      <a:accent6>
        <a:srgbClr val="CF7744"/>
      </a:accent6>
      <a:hlink>
        <a:srgbClr val="0070C0"/>
      </a:hlink>
      <a:folHlink>
        <a:srgbClr val="6597B8"/>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038132EE-FB1F-4783-B605-DB5FF9C6A2FB}"/>
    </a:ext>
  </a:extLst>
</a:theme>
</file>

<file path=ppt/theme/theme5.xml><?xml version="1.0" encoding="utf-8"?>
<a:theme xmlns:a="http://schemas.openxmlformats.org/drawingml/2006/main" name="5 DOAA Blue btm">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47F32170-872F-46F4-82B8-4E81E3D36681}"/>
    </a:ext>
  </a:extLst>
</a:theme>
</file>

<file path=ppt/theme/theme6.xml><?xml version="1.0" encoding="utf-8"?>
<a:theme xmlns:a="http://schemas.openxmlformats.org/drawingml/2006/main" name="6 DOAA Gray btm">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EA745B4B-0EBB-43B3-9F6B-CE9A982ABF95}"/>
    </a:ext>
  </a:extLst>
</a:theme>
</file>

<file path=ppt/theme/theme7.xml><?xml version="1.0" encoding="utf-8"?>
<a:theme xmlns:a="http://schemas.openxmlformats.org/drawingml/2006/main" name="7 State water mark">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A8299149-B4DB-4CC8-BDA4-CB9154E23E7D}"/>
    </a:ext>
  </a:extLst>
</a:theme>
</file>

<file path=ppt/theme/theme8.xml><?xml version="1.0" encoding="utf-8"?>
<a:theme xmlns:a="http://schemas.openxmlformats.org/drawingml/2006/main" name="8 DOAA Orange btm">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AA PPT Master Template" id="{95FCBC27-068D-49CA-91D8-AC6DE48318C3}" vid="{9603D756-4568-4494-B7CD-CEFC34665BFA}"/>
    </a:ext>
  </a:extLst>
</a:theme>
</file>

<file path=ppt/theme/theme9.xml><?xml version="1.0" encoding="utf-8"?>
<a:theme xmlns:a="http://schemas.openxmlformats.org/drawingml/2006/main" name="Theme DOAA">
  <a:themeElements>
    <a:clrScheme name="Custom 2">
      <a:dk1>
        <a:sysClr val="windowText" lastClr="000000"/>
      </a:dk1>
      <a:lt1>
        <a:sysClr val="window" lastClr="FFFFFF"/>
      </a:lt1>
      <a:dk2>
        <a:srgbClr val="0E4469"/>
      </a:dk2>
      <a:lt2>
        <a:srgbClr val="016699"/>
      </a:lt2>
      <a:accent1>
        <a:srgbClr val="6597B8"/>
      </a:accent1>
      <a:accent2>
        <a:srgbClr val="CF7744"/>
      </a:accent2>
      <a:accent3>
        <a:srgbClr val="4B4B4B"/>
      </a:accent3>
      <a:accent4>
        <a:srgbClr val="9B9A9A"/>
      </a:accent4>
      <a:accent5>
        <a:srgbClr val="636768"/>
      </a:accent5>
      <a:accent6>
        <a:srgbClr val="86A094"/>
      </a:accent6>
      <a:hlink>
        <a:srgbClr val="0070C0"/>
      </a:hlink>
      <a:folHlink>
        <a:srgbClr val="CF7744"/>
      </a:folHlink>
    </a:clrScheme>
    <a:fontScheme name="DOAA">
      <a:majorFont>
        <a:latin typeface="Prompt"/>
        <a:ea typeface=""/>
        <a:cs typeface=""/>
      </a:majorFont>
      <a:minorFont>
        <a:latin typeface="Promp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DOAA" id="{37EEDF55-5AE8-4C70-B092-0319A7F93130}" vid="{E15B19FD-1ACA-401B-B1B8-FA82C0877B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816AB3369FCE489D5C82D160CDE53A" ma:contentTypeVersion="12" ma:contentTypeDescription="Create a new document." ma:contentTypeScope="" ma:versionID="797312bde6b568cb5ff7c6d6ddc9ed87">
  <xsd:schema xmlns:xsd="http://www.w3.org/2001/XMLSchema" xmlns:xs="http://www.w3.org/2001/XMLSchema" xmlns:p="http://schemas.microsoft.com/office/2006/metadata/properties" xmlns:ns1="http://schemas.microsoft.com/sharepoint/v3" xmlns:ns2="8b810f4e-900c-434f-b29e-7cf6af5215d3" xmlns:ns3="707156f0-f43b-4674-8baa-c9efb4f094de" targetNamespace="http://schemas.microsoft.com/office/2006/metadata/properties" ma:root="true" ma:fieldsID="c038fd97730c1b0a1795d741acb0658d" ns1:_="" ns2:_="" ns3:_="">
    <xsd:import namespace="http://schemas.microsoft.com/sharepoint/v3"/>
    <xsd:import namespace="8b810f4e-900c-434f-b29e-7cf6af5215d3"/>
    <xsd:import namespace="707156f0-f43b-4674-8baa-c9efb4f094de"/>
    <xsd:element name="properties">
      <xsd:complexType>
        <xsd:sequence>
          <xsd:element name="documentManagement">
            <xsd:complexType>
              <xsd:all>
                <xsd:element ref="ns1:PublishingStartDate" minOccurs="0"/>
                <xsd:element ref="ns1:PublishingExpirationDate" minOccurs="0"/>
                <xsd:element ref="ns2:Category"/>
                <xsd:element ref="ns2:Open_x0020_Enrollment_x0020_Number" minOccurs="0"/>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b810f4e-900c-434f-b29e-7cf6af5215d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udit ALERTS"/>
          <xsd:enumeration value="TEAMS Backgrounds"/>
          <xsd:enumeration value="Branding"/>
          <xsd:enumeration value="Compensation"/>
          <xsd:enumeration value="COVID19 Audit Resources"/>
          <xsd:enumeration value="COVID19 Memos"/>
          <xsd:enumeration value="COVID19 Resources"/>
          <xsd:enumeration value="COVID19 FAQs &amp; Tips"/>
          <xsd:enumeration value="CPE"/>
          <xsd:enumeration value="Data"/>
          <xsd:enumeration value="FAD Policy &amp; Procedures Resources"/>
          <xsd:enumeration value="EPMS"/>
          <xsd:enumeration value="GAAS"/>
          <xsd:enumeration value="GASB"/>
          <xsd:enumeration value="General Guidance"/>
          <xsd:enumeration value="Guidance"/>
          <xsd:enumeration value="HR"/>
          <xsd:enumeration value="FAD Internal Review Guides"/>
          <xsd:enumeration value="IT"/>
          <xsd:enumeration value="Open Enrollment 2021"/>
          <xsd:enumeration value="Open Enrollment 2022"/>
          <xsd:enumeration value="Office"/>
          <xsd:enumeration value="Office Redesign"/>
          <xsd:enumeration value="Other"/>
          <xsd:enumeration value="PAD Internal Review Guides"/>
          <xsd:enumeration value="PAD Policy &amp; Procedures Resources"/>
          <xsd:enumeration value="Plans &amp; Reports"/>
          <xsd:enumeration value="Policies"/>
          <xsd:enumeration value="Procedures"/>
          <xsd:enumeration value="State Compliance"/>
          <xsd:enumeration value="Travel"/>
          <xsd:enumeration value="Uniform Guidance"/>
          <xsd:enumeration value="PSPD Quarterly Updates"/>
          <xsd:enumeration value="Values Wallpapers"/>
          <xsd:enumeration value="Webinars"/>
          <xsd:enumeration value="Tips"/>
        </xsd:restriction>
      </xsd:simpleType>
    </xsd:element>
    <xsd:element name="Open_x0020_Enrollment_x0020_Number" ma:index="11" nillable="true" ma:displayName="Open Enrollment Number" ma:internalName="Open_x0020_Enrollment_x0020_Number">
      <xsd:simpleType>
        <xsd:restriction base="dms:Number"/>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5cedd7a-fdfc-4e25-b725-22258f4bab2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07156f0-f43b-4674-8baa-c9efb4f094d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b5591ba9-2604-47e6-ae6c-bc686a1fbaf7}" ma:internalName="TaxCatchAll" ma:showField="CatchAllData" ma:web="707156f0-f43b-4674-8baa-c9efb4f094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Category xmlns="8b810f4e-900c-434f-b29e-7cf6af5215d3">Branding</Category>
    <Open_x0020_Enrollment_x0020_Number xmlns="8b810f4e-900c-434f-b29e-7cf6af5215d3" xsi:nil="true"/>
    <PublishingStartDate xmlns="http://schemas.microsoft.com/sharepoint/v3" xsi:nil="true"/>
    <TaxCatchAll xmlns="707156f0-f43b-4674-8baa-c9efb4f094de" xsi:nil="true"/>
    <lcf76f155ced4ddcb4097134ff3c332f xmlns="8b810f4e-900c-434f-b29e-7cf6af5215d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173C2B-DDF7-4849-926A-FDB35A3158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b810f4e-900c-434f-b29e-7cf6af5215d3"/>
    <ds:schemaRef ds:uri="707156f0-f43b-4674-8baa-c9efb4f094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15CA40-A402-486D-B9F6-25EE6D554EAC}">
  <ds:schemaRefs>
    <ds:schemaRef ds:uri="http://www.w3.org/XML/1998/namespace"/>
    <ds:schemaRef ds:uri="http://schemas.microsoft.com/sharepoint/v3"/>
    <ds:schemaRef ds:uri="http://purl.org/dc/dcmityp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707156f0-f43b-4674-8baa-c9efb4f094de"/>
    <ds:schemaRef ds:uri="http://schemas.microsoft.com/office/infopath/2007/PartnerControls"/>
    <ds:schemaRef ds:uri="8b810f4e-900c-434f-b29e-7cf6af5215d3"/>
    <ds:schemaRef ds:uri="http://purl.org/dc/terms/"/>
  </ds:schemaRefs>
</ds:datastoreItem>
</file>

<file path=customXml/itemProps3.xml><?xml version="1.0" encoding="utf-8"?>
<ds:datastoreItem xmlns:ds="http://schemas.openxmlformats.org/officeDocument/2006/customXml" ds:itemID="{A0D4BCD6-2755-4E40-9C34-7624537DAE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DOAA PPT Master Template (1)</Template>
  <TotalTime>5470</TotalTime>
  <Words>2113</Words>
  <Application>Microsoft Office PowerPoint</Application>
  <PresentationFormat>Widescreen</PresentationFormat>
  <Paragraphs>324</Paragraphs>
  <Slides>37</Slides>
  <Notes>31</Notes>
  <HiddenSlides>0</HiddenSlides>
  <MMClips>0</MMClips>
  <ScaleCrop>false</ScaleCrop>
  <HeadingPairs>
    <vt:vector size="6" baseType="variant">
      <vt:variant>
        <vt:lpstr>Fonts Used</vt:lpstr>
      </vt:variant>
      <vt:variant>
        <vt:i4>5</vt:i4>
      </vt:variant>
      <vt:variant>
        <vt:lpstr>Theme</vt:lpstr>
      </vt:variant>
      <vt:variant>
        <vt:i4>16</vt:i4>
      </vt:variant>
      <vt:variant>
        <vt:lpstr>Slide Titles</vt:lpstr>
      </vt:variant>
      <vt:variant>
        <vt:i4>37</vt:i4>
      </vt:variant>
    </vt:vector>
  </HeadingPairs>
  <TitlesOfParts>
    <vt:vector size="58" baseType="lpstr">
      <vt:lpstr>Arial</vt:lpstr>
      <vt:lpstr>Calibri</vt:lpstr>
      <vt:lpstr>Georgia</vt:lpstr>
      <vt:lpstr>Prompt</vt:lpstr>
      <vt:lpstr>Wingdings</vt:lpstr>
      <vt:lpstr>DOAA Blue</vt:lpstr>
      <vt:lpstr>2 DOAA Orange</vt:lpstr>
      <vt:lpstr>3 DOAA Gray</vt:lpstr>
      <vt:lpstr>4 DOAA State</vt:lpstr>
      <vt:lpstr>5 DOAA Blue btm</vt:lpstr>
      <vt:lpstr>6 DOAA Gray btm</vt:lpstr>
      <vt:lpstr>7 State water mark</vt:lpstr>
      <vt:lpstr>8 DOAA Orange btm</vt:lpstr>
      <vt:lpstr>Theme DOAA</vt:lpstr>
      <vt:lpstr>1_2 DOAA Orange</vt:lpstr>
      <vt:lpstr>1_3 DOAA Gray</vt:lpstr>
      <vt:lpstr>1_4 DOAA State</vt:lpstr>
      <vt:lpstr>1_5 DOAA Blue btm</vt:lpstr>
      <vt:lpstr>1_6 DOAA Gray btm</vt:lpstr>
      <vt:lpstr>1_7 State water mark</vt:lpstr>
      <vt:lpstr>1_8 DOAA Orange btm</vt:lpstr>
      <vt:lpstr>PowerPoint Presentation</vt:lpstr>
      <vt:lpstr>Intro</vt:lpstr>
      <vt:lpstr>Why Python?</vt:lpstr>
      <vt:lpstr>Why Python?</vt:lpstr>
      <vt:lpstr>What can Python be used for?</vt:lpstr>
      <vt:lpstr>What is Python not good for?</vt:lpstr>
      <vt:lpstr>Anaconda</vt:lpstr>
      <vt:lpstr>Anaconda Navigator</vt:lpstr>
      <vt:lpstr>Anaconda Prompt</vt:lpstr>
      <vt:lpstr>IDE’s</vt:lpstr>
      <vt:lpstr>PowerPoint Presentation</vt:lpstr>
      <vt:lpstr>Python Libraries</vt:lpstr>
      <vt:lpstr>Python Libraries</vt:lpstr>
      <vt:lpstr>Jupyter Notebook</vt:lpstr>
      <vt:lpstr>PowerPoint Presentation</vt:lpstr>
      <vt:lpstr>PowerPoint Presentation</vt:lpstr>
      <vt:lpstr>Jupyter Notebook</vt:lpstr>
      <vt:lpstr>Pandas</vt:lpstr>
      <vt:lpstr>Pandas</vt:lpstr>
      <vt:lpstr>NumPy</vt:lpstr>
      <vt:lpstr>cx_Oracle</vt:lpstr>
      <vt:lpstr>Cx_Oracle</vt:lpstr>
      <vt:lpstr>Matplotlib</vt:lpstr>
      <vt:lpstr>Matplotlib</vt:lpstr>
      <vt:lpstr>Seaborn</vt:lpstr>
      <vt:lpstr>Seaborn</vt:lpstr>
      <vt:lpstr>Selenium</vt:lpstr>
      <vt:lpstr>Selenium</vt:lpstr>
      <vt:lpstr>Pytesseract</vt:lpstr>
      <vt:lpstr>Pytesseract</vt:lpstr>
      <vt:lpstr>Scikit-learn</vt:lpstr>
      <vt:lpstr>Scikit-learn</vt:lpstr>
      <vt:lpstr>Deep Learning Libraries</vt:lpstr>
      <vt:lpstr>Deep Learning Libraries</vt:lpstr>
      <vt:lpstr>Random</vt:lpstr>
      <vt:lpstr>Learning Resources</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Steed</dc:creator>
  <cp:lastModifiedBy>Brandon Steed</cp:lastModifiedBy>
  <cp:revision>13</cp:revision>
  <dcterms:created xsi:type="dcterms:W3CDTF">2022-09-07T19:52:23Z</dcterms:created>
  <dcterms:modified xsi:type="dcterms:W3CDTF">2022-09-21T19:21:23Z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428de24-82ca-4e3c-acd5-aa0185f7c1de_Enabled">
    <vt:lpwstr>true</vt:lpwstr>
  </property>
  <property fmtid="{D5CDD505-2E9C-101B-9397-08002B2CF9AE}" pid="3" name="MSIP_Label_2428de24-82ca-4e3c-acd5-aa0185f7c1de_SetDate">
    <vt:lpwstr>2022-03-24T13:37:24Z</vt:lpwstr>
  </property>
  <property fmtid="{D5CDD505-2E9C-101B-9397-08002B2CF9AE}" pid="4" name="MSIP_Label_2428de24-82ca-4e3c-acd5-aa0185f7c1de_Method">
    <vt:lpwstr>Privileged</vt:lpwstr>
  </property>
  <property fmtid="{D5CDD505-2E9C-101B-9397-08002B2CF9AE}" pid="5" name="MSIP_Label_2428de24-82ca-4e3c-acd5-aa0185f7c1de_Name">
    <vt:lpwstr>2428de24-82ca-4e3c-acd5-aa0185f7c1de</vt:lpwstr>
  </property>
  <property fmtid="{D5CDD505-2E9C-101B-9397-08002B2CF9AE}" pid="6" name="MSIP_Label_2428de24-82ca-4e3c-acd5-aa0185f7c1de_SiteId">
    <vt:lpwstr>3ba88d15-70d4-4b83-8474-db703319c2a0</vt:lpwstr>
  </property>
  <property fmtid="{D5CDD505-2E9C-101B-9397-08002B2CF9AE}" pid="7" name="MSIP_Label_2428de24-82ca-4e3c-acd5-aa0185f7c1de_ActionId">
    <vt:lpwstr>54b9cd1c-8cf2-442b-b7b4-994c070557fb</vt:lpwstr>
  </property>
  <property fmtid="{D5CDD505-2E9C-101B-9397-08002B2CF9AE}" pid="8" name="MSIP_Label_2428de24-82ca-4e3c-acd5-aa0185f7c1de_ContentBits">
    <vt:lpwstr>0</vt:lpwstr>
  </property>
  <property fmtid="{D5CDD505-2E9C-101B-9397-08002B2CF9AE}" pid="9" name="ContentTypeId">
    <vt:lpwstr>0x0101007A816AB3369FCE489D5C82D160CDE53A</vt:lpwstr>
  </property>
  <property fmtid="{D5CDD505-2E9C-101B-9397-08002B2CF9AE}" pid="10" name="MediaServiceImageTags">
    <vt:lpwstr/>
  </property>
</Properties>
</file>